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6" r:id="rId4"/>
    <p:sldId id="267" r:id="rId5"/>
    <p:sldId id="268" r:id="rId6"/>
    <p:sldId id="257" r:id="rId7"/>
    <p:sldId id="258" r:id="rId8"/>
    <p:sldId id="259" r:id="rId9"/>
    <p:sldId id="260" r:id="rId10"/>
    <p:sldId id="261" r:id="rId11"/>
    <p:sldId id="262" r:id="rId12"/>
    <p:sldId id="263" r:id="rId13"/>
    <p:sldId id="269" r:id="rId14"/>
    <p:sldId id="270" r:id="rId15"/>
    <p:sldId id="271" r:id="rId16"/>
    <p:sldId id="272" r:id="rId17"/>
    <p:sldId id="273" r:id="rId18"/>
    <p:sldId id="274" r:id="rId19"/>
    <p:sldId id="275" r:id="rId20"/>
    <p:sldId id="276" r:id="rId21"/>
    <p:sldId id="279" r:id="rId22"/>
    <p:sldId id="280" r:id="rId23"/>
    <p:sldId id="278" r:id="rId24"/>
    <p:sldId id="264"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D00BCA-45EE-4677-AD1F-BAB2F6F79245}" v="2023" dt="2022-06-15T17:43:36.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hyperlink" Target="https://docs.google.com/spreadsheets/d/1ICG7P-lWXkZFW6PpOjMSu5ZsqYHJsgdOP-FHAC7V3IE/edit?usp=sharing"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s://docs.google.com/spreadsheets/d/1O9pG3a0bnJanHIvkMeijokVPdsS9oa9ECDEdrYGur5s/edit?usp=sharing"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docs.google.com/spreadsheets/d/1dxkFwBEMFj4V-ue8K0Ry8M_hiNnTpYjlLBfMWfjV9Lk/edit?usp=sharing"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docs.google.com/spreadsheets/d/1En1uQfUc-krCrQrEpF9RqyRwcIfMW6gTGkDb9GY0ye4/edit?usp=sharing" TargetMode="External"/></Relationships>
</file>

<file path=ppt/diagrams/_rels/data5.xml.rels><?xml version="1.0" encoding="UTF-8" standalone="yes"?>
<Relationships xmlns="http://schemas.openxmlformats.org/package/2006/relationships"><Relationship Id="rId1" Type="http://schemas.openxmlformats.org/officeDocument/2006/relationships/hyperlink" Target="https://docs.google.com/spreadsheets/d/1xNxEGWUglN7ABJl0plvmK3AH_ee53idqxHIJRngWgyw/edit?usp=sharing"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docs.google.com/spreadsheets/d/1jubSGc7DWYaIOcUcfDdkVEozdyvTyIf6WgU9t-Zy4_0/edit?usp=sharing" TargetMode="External"/></Relationships>
</file>

<file path=ppt/diagrams/_rels/data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8.xml.rels><?xml version="1.0" encoding="UTF-8" standalone="yes"?>
<Relationships xmlns="http://schemas.openxmlformats.org/package/2006/relationships"><Relationship Id="rId1" Type="http://schemas.openxmlformats.org/officeDocument/2006/relationships/hyperlink" Target="https://docs.google.com/spreadsheets/d/1XcZbjH6G9gHMIyHY5mwnpnsUL27qi6XZJ-a1AbjkIGc/edit?usp=sharin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docs.google.com/spreadsheets/d/1ICG7P-lWXkZFW6PpOjMSu5ZsqYHJsgdOP-FHAC7V3IE/edit?usp=sharing"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docs.google.com/spreadsheets/d/1O9pG3a0bnJanHIvkMeijokVPdsS9oa9ECDEdrYGur5s/edit?usp=sharing"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docs.google.com/spreadsheets/d/1dxkFwBEMFj4V-ue8K0Ry8M_hiNnTpYjlLBfMWfjV9Lk/edit?usp=sharing"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docs.google.com/spreadsheets/d/1En1uQfUc-krCrQrEpF9RqyRwcIfMW6gTGkDb9GY0ye4/edit?usp=sharing"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s://docs.google.com/spreadsheets/d/1xNxEGWUglN7ABJl0plvmK3AH_ee53idqxHIJRngWgyw/edit?usp=sharing"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docs.google.com/spreadsheets/d/1jubSGc7DWYaIOcUcfDdkVEozdyvTyIf6WgU9t-Zy4_0/edit?usp=sharing" TargetMode="External"/></Relationships>
</file>

<file path=ppt/diagrams/_rels/drawing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8.xml.rels><?xml version="1.0" encoding="UTF-8" standalone="yes"?>
<Relationships xmlns="http://schemas.openxmlformats.org/package/2006/relationships"><Relationship Id="rId1" Type="http://schemas.openxmlformats.org/officeDocument/2006/relationships/hyperlink" Target="https://docs.google.com/spreadsheets/d/1XcZbjH6G9gHMIyHY5mwnpnsUL27qi6XZJ-a1AbjkIGc/edit?usp=sharing"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0B0AA0-EDB0-4759-80E6-C541BB7BF28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ACC73BD-E13B-432A-A286-1F218BD9DCDB}">
      <dgm:prSet/>
      <dgm:spPr/>
      <dgm:t>
        <a:bodyPr/>
        <a:lstStyle/>
        <a:p>
          <a:r>
            <a:rPr lang="en-US"/>
            <a:t>Follow the link to the dashboard</a:t>
          </a:r>
        </a:p>
      </dgm:t>
    </dgm:pt>
    <dgm:pt modelId="{D6E47778-41FA-44FF-A488-BF1165FF826A}" type="parTrans" cxnId="{B6DF3AA7-0FBF-44DB-848A-99422A8294D7}">
      <dgm:prSet/>
      <dgm:spPr/>
      <dgm:t>
        <a:bodyPr/>
        <a:lstStyle/>
        <a:p>
          <a:endParaRPr lang="en-US"/>
        </a:p>
      </dgm:t>
    </dgm:pt>
    <dgm:pt modelId="{C35F05E2-8F0F-4892-B48C-5486B8A465DB}" type="sibTrans" cxnId="{B6DF3AA7-0FBF-44DB-848A-99422A8294D7}">
      <dgm:prSet/>
      <dgm:spPr/>
      <dgm:t>
        <a:bodyPr/>
        <a:lstStyle/>
        <a:p>
          <a:endParaRPr lang="en-US"/>
        </a:p>
      </dgm:t>
    </dgm:pt>
    <dgm:pt modelId="{30A57CA9-6D46-4578-8E95-8E2F81C5946F}">
      <dgm:prSet/>
      <dgm:spPr/>
      <dgm:t>
        <a:bodyPr/>
        <a:lstStyle/>
        <a:p>
          <a:r>
            <a:rPr lang="en-US">
              <a:hlinkClick xmlns:r="http://schemas.openxmlformats.org/officeDocument/2006/relationships" r:id="rId1"/>
            </a:rPr>
            <a:t>https://docs.google.com/spreadsheets/d/1ICG7P-lWXkZFW6PpOjMSu5ZsqYHJsgdOP-FHAC7V3IE/edit?usp=sharing</a:t>
          </a:r>
          <a:endParaRPr lang="en-US"/>
        </a:p>
      </dgm:t>
    </dgm:pt>
    <dgm:pt modelId="{44F1CCCF-FC28-4B64-874E-CC638FB42780}" type="parTrans" cxnId="{1C478630-BBA6-4091-A1EE-F5B52A194473}">
      <dgm:prSet/>
      <dgm:spPr/>
      <dgm:t>
        <a:bodyPr/>
        <a:lstStyle/>
        <a:p>
          <a:endParaRPr lang="en-US"/>
        </a:p>
      </dgm:t>
    </dgm:pt>
    <dgm:pt modelId="{486F853E-A058-4000-B91D-0F7ADDB82207}" type="sibTrans" cxnId="{1C478630-BBA6-4091-A1EE-F5B52A194473}">
      <dgm:prSet/>
      <dgm:spPr/>
      <dgm:t>
        <a:bodyPr/>
        <a:lstStyle/>
        <a:p>
          <a:endParaRPr lang="en-US"/>
        </a:p>
      </dgm:t>
    </dgm:pt>
    <dgm:pt modelId="{8148AAB7-E45F-4931-8D0B-F565DE77A27F}" type="pres">
      <dgm:prSet presAssocID="{8C0B0AA0-EDB0-4759-80E6-C541BB7BF28E}" presName="vert0" presStyleCnt="0">
        <dgm:presLayoutVars>
          <dgm:dir/>
          <dgm:animOne val="branch"/>
          <dgm:animLvl val="lvl"/>
        </dgm:presLayoutVars>
      </dgm:prSet>
      <dgm:spPr/>
    </dgm:pt>
    <dgm:pt modelId="{14F930BC-CA7E-4D96-BA94-BD16BAEDB67B}" type="pres">
      <dgm:prSet presAssocID="{0ACC73BD-E13B-432A-A286-1F218BD9DCDB}" presName="thickLine" presStyleLbl="alignNode1" presStyleIdx="0" presStyleCnt="2"/>
      <dgm:spPr/>
    </dgm:pt>
    <dgm:pt modelId="{125BBDF7-F38A-40A1-BA4C-4B95849AA7E6}" type="pres">
      <dgm:prSet presAssocID="{0ACC73BD-E13B-432A-A286-1F218BD9DCDB}" presName="horz1" presStyleCnt="0"/>
      <dgm:spPr/>
    </dgm:pt>
    <dgm:pt modelId="{1C85B703-F796-44F4-8830-933F3E6C8C59}" type="pres">
      <dgm:prSet presAssocID="{0ACC73BD-E13B-432A-A286-1F218BD9DCDB}" presName="tx1" presStyleLbl="revTx" presStyleIdx="0" presStyleCnt="2"/>
      <dgm:spPr/>
    </dgm:pt>
    <dgm:pt modelId="{DDE805FF-E51F-4F6D-9C23-D3F697FA5B7F}" type="pres">
      <dgm:prSet presAssocID="{0ACC73BD-E13B-432A-A286-1F218BD9DCDB}" presName="vert1" presStyleCnt="0"/>
      <dgm:spPr/>
    </dgm:pt>
    <dgm:pt modelId="{2BE357C9-B30E-484D-BD30-C6F1EC2CCE93}" type="pres">
      <dgm:prSet presAssocID="{30A57CA9-6D46-4578-8E95-8E2F81C5946F}" presName="thickLine" presStyleLbl="alignNode1" presStyleIdx="1" presStyleCnt="2"/>
      <dgm:spPr/>
    </dgm:pt>
    <dgm:pt modelId="{46CBA5CD-8491-4BB5-BC15-4992374AA2D1}" type="pres">
      <dgm:prSet presAssocID="{30A57CA9-6D46-4578-8E95-8E2F81C5946F}" presName="horz1" presStyleCnt="0"/>
      <dgm:spPr/>
    </dgm:pt>
    <dgm:pt modelId="{DFDD565E-849C-4F99-8A8A-AF5EB165A0EB}" type="pres">
      <dgm:prSet presAssocID="{30A57CA9-6D46-4578-8E95-8E2F81C5946F}" presName="tx1" presStyleLbl="revTx" presStyleIdx="1" presStyleCnt="2"/>
      <dgm:spPr/>
    </dgm:pt>
    <dgm:pt modelId="{EA3848C2-FBDE-4C22-B58E-76103E23BA79}" type="pres">
      <dgm:prSet presAssocID="{30A57CA9-6D46-4578-8E95-8E2F81C5946F}" presName="vert1" presStyleCnt="0"/>
      <dgm:spPr/>
    </dgm:pt>
  </dgm:ptLst>
  <dgm:cxnLst>
    <dgm:cxn modelId="{1C478630-BBA6-4091-A1EE-F5B52A194473}" srcId="{8C0B0AA0-EDB0-4759-80E6-C541BB7BF28E}" destId="{30A57CA9-6D46-4578-8E95-8E2F81C5946F}" srcOrd="1" destOrd="0" parTransId="{44F1CCCF-FC28-4B64-874E-CC638FB42780}" sibTransId="{486F853E-A058-4000-B91D-0F7ADDB82207}"/>
    <dgm:cxn modelId="{B6DF3AA7-0FBF-44DB-848A-99422A8294D7}" srcId="{8C0B0AA0-EDB0-4759-80E6-C541BB7BF28E}" destId="{0ACC73BD-E13B-432A-A286-1F218BD9DCDB}" srcOrd="0" destOrd="0" parTransId="{D6E47778-41FA-44FF-A488-BF1165FF826A}" sibTransId="{C35F05E2-8F0F-4892-B48C-5486B8A465DB}"/>
    <dgm:cxn modelId="{065416D4-5846-4036-8901-12E22D8E4870}" type="presOf" srcId="{8C0B0AA0-EDB0-4759-80E6-C541BB7BF28E}" destId="{8148AAB7-E45F-4931-8D0B-F565DE77A27F}" srcOrd="0" destOrd="0" presId="urn:microsoft.com/office/officeart/2008/layout/LinedList"/>
    <dgm:cxn modelId="{E60636EB-272B-4755-92E4-84EE099E674D}" type="presOf" srcId="{0ACC73BD-E13B-432A-A286-1F218BD9DCDB}" destId="{1C85B703-F796-44F4-8830-933F3E6C8C59}" srcOrd="0" destOrd="0" presId="urn:microsoft.com/office/officeart/2008/layout/LinedList"/>
    <dgm:cxn modelId="{3FE923F7-7A5E-4458-974E-772DB04EB087}" type="presOf" srcId="{30A57CA9-6D46-4578-8E95-8E2F81C5946F}" destId="{DFDD565E-849C-4F99-8A8A-AF5EB165A0EB}" srcOrd="0" destOrd="0" presId="urn:microsoft.com/office/officeart/2008/layout/LinedList"/>
    <dgm:cxn modelId="{7312158D-AD9A-4840-9251-BB15C929C9EE}" type="presParOf" srcId="{8148AAB7-E45F-4931-8D0B-F565DE77A27F}" destId="{14F930BC-CA7E-4D96-BA94-BD16BAEDB67B}" srcOrd="0" destOrd="0" presId="urn:microsoft.com/office/officeart/2008/layout/LinedList"/>
    <dgm:cxn modelId="{7ABDA655-DB4A-4A73-97FF-62D3D3133F20}" type="presParOf" srcId="{8148AAB7-E45F-4931-8D0B-F565DE77A27F}" destId="{125BBDF7-F38A-40A1-BA4C-4B95849AA7E6}" srcOrd="1" destOrd="0" presId="urn:microsoft.com/office/officeart/2008/layout/LinedList"/>
    <dgm:cxn modelId="{A6BA9F5D-1A52-4533-9BDA-71494C1B467F}" type="presParOf" srcId="{125BBDF7-F38A-40A1-BA4C-4B95849AA7E6}" destId="{1C85B703-F796-44F4-8830-933F3E6C8C59}" srcOrd="0" destOrd="0" presId="urn:microsoft.com/office/officeart/2008/layout/LinedList"/>
    <dgm:cxn modelId="{BAF6BA52-EDA7-45E1-8C77-3CE1F4EFE6BC}" type="presParOf" srcId="{125BBDF7-F38A-40A1-BA4C-4B95849AA7E6}" destId="{DDE805FF-E51F-4F6D-9C23-D3F697FA5B7F}" srcOrd="1" destOrd="0" presId="urn:microsoft.com/office/officeart/2008/layout/LinedList"/>
    <dgm:cxn modelId="{C53410D3-E2C2-4645-B00D-DB43FDCDF813}" type="presParOf" srcId="{8148AAB7-E45F-4931-8D0B-F565DE77A27F}" destId="{2BE357C9-B30E-484D-BD30-C6F1EC2CCE93}" srcOrd="2" destOrd="0" presId="urn:microsoft.com/office/officeart/2008/layout/LinedList"/>
    <dgm:cxn modelId="{9D6B9152-8131-4289-8101-A4B3839209D3}" type="presParOf" srcId="{8148AAB7-E45F-4931-8D0B-F565DE77A27F}" destId="{46CBA5CD-8491-4BB5-BC15-4992374AA2D1}" srcOrd="3" destOrd="0" presId="urn:microsoft.com/office/officeart/2008/layout/LinedList"/>
    <dgm:cxn modelId="{4F4825E2-51D6-409C-BBA0-FC89DBBDE051}" type="presParOf" srcId="{46CBA5CD-8491-4BB5-BC15-4992374AA2D1}" destId="{DFDD565E-849C-4F99-8A8A-AF5EB165A0EB}" srcOrd="0" destOrd="0" presId="urn:microsoft.com/office/officeart/2008/layout/LinedList"/>
    <dgm:cxn modelId="{C8464619-6F3F-4D0F-81D4-F9FB4A8C85FB}" type="presParOf" srcId="{46CBA5CD-8491-4BB5-BC15-4992374AA2D1}" destId="{EA3848C2-FBDE-4C22-B58E-76103E23BA7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7DC900-C9BC-4528-BDB6-B655B5C7231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70F8C41-7D6D-4202-ACBC-8B9B5C75D26A}">
      <dgm:prSet/>
      <dgm:spPr/>
      <dgm:t>
        <a:bodyPr/>
        <a:lstStyle/>
        <a:p>
          <a:r>
            <a:rPr lang="en-US"/>
            <a:t>Follow the link to the dashboard:</a:t>
          </a:r>
        </a:p>
      </dgm:t>
    </dgm:pt>
    <dgm:pt modelId="{B80237A7-A72B-45FD-B8F3-5FD4CF5E54DD}" type="parTrans" cxnId="{B8A0D3C2-3FFF-452F-96A0-AD5E643E84E7}">
      <dgm:prSet/>
      <dgm:spPr/>
      <dgm:t>
        <a:bodyPr/>
        <a:lstStyle/>
        <a:p>
          <a:endParaRPr lang="en-US"/>
        </a:p>
      </dgm:t>
    </dgm:pt>
    <dgm:pt modelId="{35F9EF34-1A38-4917-963E-121D8950102D}" type="sibTrans" cxnId="{B8A0D3C2-3FFF-452F-96A0-AD5E643E84E7}">
      <dgm:prSet/>
      <dgm:spPr/>
      <dgm:t>
        <a:bodyPr/>
        <a:lstStyle/>
        <a:p>
          <a:endParaRPr lang="en-US"/>
        </a:p>
      </dgm:t>
    </dgm:pt>
    <dgm:pt modelId="{70D5D70E-8092-4876-9EF4-7605BE4B7F2C}">
      <dgm:prSet/>
      <dgm:spPr/>
      <dgm:t>
        <a:bodyPr/>
        <a:lstStyle/>
        <a:p>
          <a:r>
            <a:rPr lang="en-US">
              <a:hlinkClick xmlns:r="http://schemas.openxmlformats.org/officeDocument/2006/relationships" r:id="rId1"/>
            </a:rPr>
            <a:t>https://docs.google.com/spreadsheets/d/1O9pG3a0bnJanHIvkMeijokVPdsS9oa9ECDEdrYGur5s/edit?usp=sharing</a:t>
          </a:r>
          <a:endParaRPr lang="en-US"/>
        </a:p>
      </dgm:t>
    </dgm:pt>
    <dgm:pt modelId="{18F968D2-EC82-4D37-9407-CA56327E264B}" type="parTrans" cxnId="{A31BDB8A-DE0D-4241-A79B-DCE37F43E2B1}">
      <dgm:prSet/>
      <dgm:spPr/>
      <dgm:t>
        <a:bodyPr/>
        <a:lstStyle/>
        <a:p>
          <a:endParaRPr lang="en-US"/>
        </a:p>
      </dgm:t>
    </dgm:pt>
    <dgm:pt modelId="{D778E59C-5657-490D-83D2-84162C7499E2}" type="sibTrans" cxnId="{A31BDB8A-DE0D-4241-A79B-DCE37F43E2B1}">
      <dgm:prSet/>
      <dgm:spPr/>
      <dgm:t>
        <a:bodyPr/>
        <a:lstStyle/>
        <a:p>
          <a:endParaRPr lang="en-US"/>
        </a:p>
      </dgm:t>
    </dgm:pt>
    <dgm:pt modelId="{99092A35-A4FD-4180-A894-B830355D7AD7}" type="pres">
      <dgm:prSet presAssocID="{E37DC900-C9BC-4528-BDB6-B655B5C72311}" presName="vert0" presStyleCnt="0">
        <dgm:presLayoutVars>
          <dgm:dir/>
          <dgm:animOne val="branch"/>
          <dgm:animLvl val="lvl"/>
        </dgm:presLayoutVars>
      </dgm:prSet>
      <dgm:spPr/>
    </dgm:pt>
    <dgm:pt modelId="{E646AFEA-E973-458A-B6B7-00EC0A9316A0}" type="pres">
      <dgm:prSet presAssocID="{870F8C41-7D6D-4202-ACBC-8B9B5C75D26A}" presName="thickLine" presStyleLbl="alignNode1" presStyleIdx="0" presStyleCnt="2"/>
      <dgm:spPr/>
    </dgm:pt>
    <dgm:pt modelId="{D1027325-4B5C-4428-9ACA-1CD08A1644F3}" type="pres">
      <dgm:prSet presAssocID="{870F8C41-7D6D-4202-ACBC-8B9B5C75D26A}" presName="horz1" presStyleCnt="0"/>
      <dgm:spPr/>
    </dgm:pt>
    <dgm:pt modelId="{A7F30495-99F2-419E-8F92-AB38F5CE3BF9}" type="pres">
      <dgm:prSet presAssocID="{870F8C41-7D6D-4202-ACBC-8B9B5C75D26A}" presName="tx1" presStyleLbl="revTx" presStyleIdx="0" presStyleCnt="2"/>
      <dgm:spPr/>
    </dgm:pt>
    <dgm:pt modelId="{8FB92438-B922-4183-86E7-D2E70B962014}" type="pres">
      <dgm:prSet presAssocID="{870F8C41-7D6D-4202-ACBC-8B9B5C75D26A}" presName="vert1" presStyleCnt="0"/>
      <dgm:spPr/>
    </dgm:pt>
    <dgm:pt modelId="{F4E28DFD-45D9-4B60-91F4-1C5EB193B837}" type="pres">
      <dgm:prSet presAssocID="{70D5D70E-8092-4876-9EF4-7605BE4B7F2C}" presName="thickLine" presStyleLbl="alignNode1" presStyleIdx="1" presStyleCnt="2"/>
      <dgm:spPr/>
    </dgm:pt>
    <dgm:pt modelId="{CDCE6479-2E26-4412-97B6-6E1A70691035}" type="pres">
      <dgm:prSet presAssocID="{70D5D70E-8092-4876-9EF4-7605BE4B7F2C}" presName="horz1" presStyleCnt="0"/>
      <dgm:spPr/>
    </dgm:pt>
    <dgm:pt modelId="{308CE3A0-276F-4950-84CB-9710A52B5234}" type="pres">
      <dgm:prSet presAssocID="{70D5D70E-8092-4876-9EF4-7605BE4B7F2C}" presName="tx1" presStyleLbl="revTx" presStyleIdx="1" presStyleCnt="2"/>
      <dgm:spPr/>
    </dgm:pt>
    <dgm:pt modelId="{078F0FA9-375B-4EA4-9175-962CAAD4DF81}" type="pres">
      <dgm:prSet presAssocID="{70D5D70E-8092-4876-9EF4-7605BE4B7F2C}" presName="vert1" presStyleCnt="0"/>
      <dgm:spPr/>
    </dgm:pt>
  </dgm:ptLst>
  <dgm:cxnLst>
    <dgm:cxn modelId="{95E3C656-DC57-4597-A375-5B754FA8D5F1}" type="presOf" srcId="{E37DC900-C9BC-4528-BDB6-B655B5C72311}" destId="{99092A35-A4FD-4180-A894-B830355D7AD7}" srcOrd="0" destOrd="0" presId="urn:microsoft.com/office/officeart/2008/layout/LinedList"/>
    <dgm:cxn modelId="{A31BDB8A-DE0D-4241-A79B-DCE37F43E2B1}" srcId="{E37DC900-C9BC-4528-BDB6-B655B5C72311}" destId="{70D5D70E-8092-4876-9EF4-7605BE4B7F2C}" srcOrd="1" destOrd="0" parTransId="{18F968D2-EC82-4D37-9407-CA56327E264B}" sibTransId="{D778E59C-5657-490D-83D2-84162C7499E2}"/>
    <dgm:cxn modelId="{B8A0D3C2-3FFF-452F-96A0-AD5E643E84E7}" srcId="{E37DC900-C9BC-4528-BDB6-B655B5C72311}" destId="{870F8C41-7D6D-4202-ACBC-8B9B5C75D26A}" srcOrd="0" destOrd="0" parTransId="{B80237A7-A72B-45FD-B8F3-5FD4CF5E54DD}" sibTransId="{35F9EF34-1A38-4917-963E-121D8950102D}"/>
    <dgm:cxn modelId="{EAA33BC9-F241-47AD-9AB4-849FEB11EC8D}" type="presOf" srcId="{870F8C41-7D6D-4202-ACBC-8B9B5C75D26A}" destId="{A7F30495-99F2-419E-8F92-AB38F5CE3BF9}" srcOrd="0" destOrd="0" presId="urn:microsoft.com/office/officeart/2008/layout/LinedList"/>
    <dgm:cxn modelId="{C04571F7-C3B5-4025-9C99-15F07CC72B11}" type="presOf" srcId="{70D5D70E-8092-4876-9EF4-7605BE4B7F2C}" destId="{308CE3A0-276F-4950-84CB-9710A52B5234}" srcOrd="0" destOrd="0" presId="urn:microsoft.com/office/officeart/2008/layout/LinedList"/>
    <dgm:cxn modelId="{C65C4B08-B19D-4A9C-A397-64792A21E5F8}" type="presParOf" srcId="{99092A35-A4FD-4180-A894-B830355D7AD7}" destId="{E646AFEA-E973-458A-B6B7-00EC0A9316A0}" srcOrd="0" destOrd="0" presId="urn:microsoft.com/office/officeart/2008/layout/LinedList"/>
    <dgm:cxn modelId="{E5CA3856-0E6E-4A30-88C3-9A40132C6A59}" type="presParOf" srcId="{99092A35-A4FD-4180-A894-B830355D7AD7}" destId="{D1027325-4B5C-4428-9ACA-1CD08A1644F3}" srcOrd="1" destOrd="0" presId="urn:microsoft.com/office/officeart/2008/layout/LinedList"/>
    <dgm:cxn modelId="{6A132607-2CAE-4DBA-B8CB-6E2DE8FB3CEC}" type="presParOf" srcId="{D1027325-4B5C-4428-9ACA-1CD08A1644F3}" destId="{A7F30495-99F2-419E-8F92-AB38F5CE3BF9}" srcOrd="0" destOrd="0" presId="urn:microsoft.com/office/officeart/2008/layout/LinedList"/>
    <dgm:cxn modelId="{A29C85CF-E489-4003-B81F-60DE9EC07D78}" type="presParOf" srcId="{D1027325-4B5C-4428-9ACA-1CD08A1644F3}" destId="{8FB92438-B922-4183-86E7-D2E70B962014}" srcOrd="1" destOrd="0" presId="urn:microsoft.com/office/officeart/2008/layout/LinedList"/>
    <dgm:cxn modelId="{014DF428-9934-4F17-9DC1-D3AD66EEE4F6}" type="presParOf" srcId="{99092A35-A4FD-4180-A894-B830355D7AD7}" destId="{F4E28DFD-45D9-4B60-91F4-1C5EB193B837}" srcOrd="2" destOrd="0" presId="urn:microsoft.com/office/officeart/2008/layout/LinedList"/>
    <dgm:cxn modelId="{DF2B39D7-17E7-43A7-92C2-2738C965C9BB}" type="presParOf" srcId="{99092A35-A4FD-4180-A894-B830355D7AD7}" destId="{CDCE6479-2E26-4412-97B6-6E1A70691035}" srcOrd="3" destOrd="0" presId="urn:microsoft.com/office/officeart/2008/layout/LinedList"/>
    <dgm:cxn modelId="{4E63DB3C-8CFE-4F35-BFF2-4DF28C1EEAFF}" type="presParOf" srcId="{CDCE6479-2E26-4412-97B6-6E1A70691035}" destId="{308CE3A0-276F-4950-84CB-9710A52B5234}" srcOrd="0" destOrd="0" presId="urn:microsoft.com/office/officeart/2008/layout/LinedList"/>
    <dgm:cxn modelId="{34B96A23-2B9E-43C6-BB26-63302F6D5C3E}" type="presParOf" srcId="{CDCE6479-2E26-4412-97B6-6E1A70691035}" destId="{078F0FA9-375B-4EA4-9175-962CAAD4DF8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9CE7CB-9487-422B-8AA7-72D33751DA7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C2D7325-CF42-457A-BB68-66ADDF5EEA1C}">
      <dgm:prSet/>
      <dgm:spPr/>
      <dgm:t>
        <a:bodyPr/>
        <a:lstStyle/>
        <a:p>
          <a:r>
            <a:rPr lang="en-US"/>
            <a:t>Follow the link to the dashboard:</a:t>
          </a:r>
        </a:p>
      </dgm:t>
    </dgm:pt>
    <dgm:pt modelId="{1C36A113-4DEC-4E13-8D16-076C860AD909}" type="parTrans" cxnId="{EE283605-8EB1-4315-A95B-39ADD434201F}">
      <dgm:prSet/>
      <dgm:spPr/>
      <dgm:t>
        <a:bodyPr/>
        <a:lstStyle/>
        <a:p>
          <a:endParaRPr lang="en-US"/>
        </a:p>
      </dgm:t>
    </dgm:pt>
    <dgm:pt modelId="{E3CEA42B-7879-4144-B60D-08D43FC616A5}" type="sibTrans" cxnId="{EE283605-8EB1-4315-A95B-39ADD434201F}">
      <dgm:prSet/>
      <dgm:spPr/>
      <dgm:t>
        <a:bodyPr/>
        <a:lstStyle/>
        <a:p>
          <a:endParaRPr lang="en-US"/>
        </a:p>
      </dgm:t>
    </dgm:pt>
    <dgm:pt modelId="{8E653FCF-652F-495E-8B41-2DC7DF73DD9D}">
      <dgm:prSet/>
      <dgm:spPr/>
      <dgm:t>
        <a:bodyPr/>
        <a:lstStyle/>
        <a:p>
          <a:r>
            <a:rPr lang="en-US">
              <a:hlinkClick xmlns:r="http://schemas.openxmlformats.org/officeDocument/2006/relationships" r:id="rId1"/>
            </a:rPr>
            <a:t>https://docs.google.com/spreadsheets/d/1dxkFwBEMFj4V-ue8K0Ry8M_hiNnTpYjlLBfMWfjV9Lk/edit?usp=sharing</a:t>
          </a:r>
          <a:endParaRPr lang="en-US"/>
        </a:p>
      </dgm:t>
    </dgm:pt>
    <dgm:pt modelId="{3C87DDCE-2C1E-4581-896A-BB433D15FA41}" type="parTrans" cxnId="{01264ED9-8CA3-4206-99C5-9396E74BB271}">
      <dgm:prSet/>
      <dgm:spPr/>
      <dgm:t>
        <a:bodyPr/>
        <a:lstStyle/>
        <a:p>
          <a:endParaRPr lang="en-US"/>
        </a:p>
      </dgm:t>
    </dgm:pt>
    <dgm:pt modelId="{E429BAEE-9E57-4FE2-982F-EAB24E872935}" type="sibTrans" cxnId="{01264ED9-8CA3-4206-99C5-9396E74BB271}">
      <dgm:prSet/>
      <dgm:spPr/>
      <dgm:t>
        <a:bodyPr/>
        <a:lstStyle/>
        <a:p>
          <a:endParaRPr lang="en-US"/>
        </a:p>
      </dgm:t>
    </dgm:pt>
    <dgm:pt modelId="{CDA4DB05-1770-4183-AE5C-A2FE17DEE6ED}" type="pres">
      <dgm:prSet presAssocID="{C49CE7CB-9487-422B-8AA7-72D33751DA7A}" presName="vert0" presStyleCnt="0">
        <dgm:presLayoutVars>
          <dgm:dir/>
          <dgm:animOne val="branch"/>
          <dgm:animLvl val="lvl"/>
        </dgm:presLayoutVars>
      </dgm:prSet>
      <dgm:spPr/>
    </dgm:pt>
    <dgm:pt modelId="{ED01768B-7D33-4760-8C6D-39E2746D31E7}" type="pres">
      <dgm:prSet presAssocID="{9C2D7325-CF42-457A-BB68-66ADDF5EEA1C}" presName="thickLine" presStyleLbl="alignNode1" presStyleIdx="0" presStyleCnt="2"/>
      <dgm:spPr/>
    </dgm:pt>
    <dgm:pt modelId="{12DD26C2-9EA3-433C-99B3-E4AB573CFFF5}" type="pres">
      <dgm:prSet presAssocID="{9C2D7325-CF42-457A-BB68-66ADDF5EEA1C}" presName="horz1" presStyleCnt="0"/>
      <dgm:spPr/>
    </dgm:pt>
    <dgm:pt modelId="{420410AB-C6FC-46BD-8DF5-E11411206F0C}" type="pres">
      <dgm:prSet presAssocID="{9C2D7325-CF42-457A-BB68-66ADDF5EEA1C}" presName="tx1" presStyleLbl="revTx" presStyleIdx="0" presStyleCnt="2"/>
      <dgm:spPr/>
    </dgm:pt>
    <dgm:pt modelId="{FAA67723-F431-4898-9368-A690E2981208}" type="pres">
      <dgm:prSet presAssocID="{9C2D7325-CF42-457A-BB68-66ADDF5EEA1C}" presName="vert1" presStyleCnt="0"/>
      <dgm:spPr/>
    </dgm:pt>
    <dgm:pt modelId="{C0AB159A-F9D0-47D8-AE03-04A76B332B2B}" type="pres">
      <dgm:prSet presAssocID="{8E653FCF-652F-495E-8B41-2DC7DF73DD9D}" presName="thickLine" presStyleLbl="alignNode1" presStyleIdx="1" presStyleCnt="2"/>
      <dgm:spPr/>
    </dgm:pt>
    <dgm:pt modelId="{130619A0-11FA-4FB6-939E-D02BC213C5BF}" type="pres">
      <dgm:prSet presAssocID="{8E653FCF-652F-495E-8B41-2DC7DF73DD9D}" presName="horz1" presStyleCnt="0"/>
      <dgm:spPr/>
    </dgm:pt>
    <dgm:pt modelId="{77EB20FF-8D97-406E-B3C3-22B4008236FF}" type="pres">
      <dgm:prSet presAssocID="{8E653FCF-652F-495E-8B41-2DC7DF73DD9D}" presName="tx1" presStyleLbl="revTx" presStyleIdx="1" presStyleCnt="2"/>
      <dgm:spPr/>
    </dgm:pt>
    <dgm:pt modelId="{FCD8654B-C967-4301-89A3-C54E47D4B144}" type="pres">
      <dgm:prSet presAssocID="{8E653FCF-652F-495E-8B41-2DC7DF73DD9D}" presName="vert1" presStyleCnt="0"/>
      <dgm:spPr/>
    </dgm:pt>
  </dgm:ptLst>
  <dgm:cxnLst>
    <dgm:cxn modelId="{EE283605-8EB1-4315-A95B-39ADD434201F}" srcId="{C49CE7CB-9487-422B-8AA7-72D33751DA7A}" destId="{9C2D7325-CF42-457A-BB68-66ADDF5EEA1C}" srcOrd="0" destOrd="0" parTransId="{1C36A113-4DEC-4E13-8D16-076C860AD909}" sibTransId="{E3CEA42B-7879-4144-B60D-08D43FC616A5}"/>
    <dgm:cxn modelId="{36121050-784F-434B-928C-F989A11F3622}" type="presOf" srcId="{8E653FCF-652F-495E-8B41-2DC7DF73DD9D}" destId="{77EB20FF-8D97-406E-B3C3-22B4008236FF}" srcOrd="0" destOrd="0" presId="urn:microsoft.com/office/officeart/2008/layout/LinedList"/>
    <dgm:cxn modelId="{339F1DC2-640C-4766-A59C-77A4AFCBFEC2}" type="presOf" srcId="{9C2D7325-CF42-457A-BB68-66ADDF5EEA1C}" destId="{420410AB-C6FC-46BD-8DF5-E11411206F0C}" srcOrd="0" destOrd="0" presId="urn:microsoft.com/office/officeart/2008/layout/LinedList"/>
    <dgm:cxn modelId="{01264ED9-8CA3-4206-99C5-9396E74BB271}" srcId="{C49CE7CB-9487-422B-8AA7-72D33751DA7A}" destId="{8E653FCF-652F-495E-8B41-2DC7DF73DD9D}" srcOrd="1" destOrd="0" parTransId="{3C87DDCE-2C1E-4581-896A-BB433D15FA41}" sibTransId="{E429BAEE-9E57-4FE2-982F-EAB24E872935}"/>
    <dgm:cxn modelId="{293223E1-FDFD-43E3-A4AA-29CFF8B7D23A}" type="presOf" srcId="{C49CE7CB-9487-422B-8AA7-72D33751DA7A}" destId="{CDA4DB05-1770-4183-AE5C-A2FE17DEE6ED}" srcOrd="0" destOrd="0" presId="urn:microsoft.com/office/officeart/2008/layout/LinedList"/>
    <dgm:cxn modelId="{B877AA4D-B461-4C18-8A79-731B11773068}" type="presParOf" srcId="{CDA4DB05-1770-4183-AE5C-A2FE17DEE6ED}" destId="{ED01768B-7D33-4760-8C6D-39E2746D31E7}" srcOrd="0" destOrd="0" presId="urn:microsoft.com/office/officeart/2008/layout/LinedList"/>
    <dgm:cxn modelId="{562C47AE-8B9E-400C-B74B-DF26CCB2C207}" type="presParOf" srcId="{CDA4DB05-1770-4183-AE5C-A2FE17DEE6ED}" destId="{12DD26C2-9EA3-433C-99B3-E4AB573CFFF5}" srcOrd="1" destOrd="0" presId="urn:microsoft.com/office/officeart/2008/layout/LinedList"/>
    <dgm:cxn modelId="{70AB9BFD-F07C-487E-8EDF-CE35AA3CC3C2}" type="presParOf" srcId="{12DD26C2-9EA3-433C-99B3-E4AB573CFFF5}" destId="{420410AB-C6FC-46BD-8DF5-E11411206F0C}" srcOrd="0" destOrd="0" presId="urn:microsoft.com/office/officeart/2008/layout/LinedList"/>
    <dgm:cxn modelId="{6C29EC82-DF35-4588-BEDC-83C1BE4B07D9}" type="presParOf" srcId="{12DD26C2-9EA3-433C-99B3-E4AB573CFFF5}" destId="{FAA67723-F431-4898-9368-A690E2981208}" srcOrd="1" destOrd="0" presId="urn:microsoft.com/office/officeart/2008/layout/LinedList"/>
    <dgm:cxn modelId="{17A8087D-E85C-4DCD-8C3D-2ACF2C228356}" type="presParOf" srcId="{CDA4DB05-1770-4183-AE5C-A2FE17DEE6ED}" destId="{C0AB159A-F9D0-47D8-AE03-04A76B332B2B}" srcOrd="2" destOrd="0" presId="urn:microsoft.com/office/officeart/2008/layout/LinedList"/>
    <dgm:cxn modelId="{31F62A49-10E5-4CFC-B178-96694ED18AB0}" type="presParOf" srcId="{CDA4DB05-1770-4183-AE5C-A2FE17DEE6ED}" destId="{130619A0-11FA-4FB6-939E-D02BC213C5BF}" srcOrd="3" destOrd="0" presId="urn:microsoft.com/office/officeart/2008/layout/LinedList"/>
    <dgm:cxn modelId="{F28929AB-2404-4961-A7D5-6C6FA21FE974}" type="presParOf" srcId="{130619A0-11FA-4FB6-939E-D02BC213C5BF}" destId="{77EB20FF-8D97-406E-B3C3-22B4008236FF}" srcOrd="0" destOrd="0" presId="urn:microsoft.com/office/officeart/2008/layout/LinedList"/>
    <dgm:cxn modelId="{D4E52E93-5A48-4A68-8F99-B1B46EA8990A}" type="presParOf" srcId="{130619A0-11FA-4FB6-939E-D02BC213C5BF}" destId="{FCD8654B-C967-4301-89A3-C54E47D4B1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2B401C-CC0D-46AD-9DEC-22DCBE1E0A0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4A850E1-77AD-4573-BEB1-B26896871624}">
      <dgm:prSet/>
      <dgm:spPr/>
      <dgm:t>
        <a:bodyPr/>
        <a:lstStyle/>
        <a:p>
          <a:r>
            <a:rPr lang="en-US"/>
            <a:t>Follow the link to the dashboard:</a:t>
          </a:r>
        </a:p>
      </dgm:t>
    </dgm:pt>
    <dgm:pt modelId="{48E028A8-7DEF-4AE2-83EC-6A0783E06F3D}" type="parTrans" cxnId="{2BAACE6A-29EA-4AAD-92B1-BFFA12FE8F40}">
      <dgm:prSet/>
      <dgm:spPr/>
      <dgm:t>
        <a:bodyPr/>
        <a:lstStyle/>
        <a:p>
          <a:endParaRPr lang="en-US"/>
        </a:p>
      </dgm:t>
    </dgm:pt>
    <dgm:pt modelId="{4E526E2D-BD69-4F64-B5D5-9EEB1A2D8969}" type="sibTrans" cxnId="{2BAACE6A-29EA-4AAD-92B1-BFFA12FE8F40}">
      <dgm:prSet/>
      <dgm:spPr/>
      <dgm:t>
        <a:bodyPr/>
        <a:lstStyle/>
        <a:p>
          <a:endParaRPr lang="en-US"/>
        </a:p>
      </dgm:t>
    </dgm:pt>
    <dgm:pt modelId="{1251937C-9980-4FA5-8FDC-234728DF924D}">
      <dgm:prSet/>
      <dgm:spPr/>
      <dgm:t>
        <a:bodyPr/>
        <a:lstStyle/>
        <a:p>
          <a:r>
            <a:rPr lang="en-US">
              <a:hlinkClick xmlns:r="http://schemas.openxmlformats.org/officeDocument/2006/relationships" r:id="rId1"/>
            </a:rPr>
            <a:t>https://docs.google.com/spreadsheets/d/1En1uQfUc-krCrQrEpF9RqyRwcIfMW6gTGkDb9GY0ye4/edit?usp=sharing</a:t>
          </a:r>
          <a:endParaRPr lang="en-US"/>
        </a:p>
      </dgm:t>
    </dgm:pt>
    <dgm:pt modelId="{0A21275B-327F-4C42-B3C8-CC044147C0FB}" type="parTrans" cxnId="{DBBF2134-8D4D-4E01-86FA-21BAD083E51F}">
      <dgm:prSet/>
      <dgm:spPr/>
      <dgm:t>
        <a:bodyPr/>
        <a:lstStyle/>
        <a:p>
          <a:endParaRPr lang="en-US"/>
        </a:p>
      </dgm:t>
    </dgm:pt>
    <dgm:pt modelId="{75C8E117-B28C-42F7-821C-72D6A4788510}" type="sibTrans" cxnId="{DBBF2134-8D4D-4E01-86FA-21BAD083E51F}">
      <dgm:prSet/>
      <dgm:spPr/>
      <dgm:t>
        <a:bodyPr/>
        <a:lstStyle/>
        <a:p>
          <a:endParaRPr lang="en-US"/>
        </a:p>
      </dgm:t>
    </dgm:pt>
    <dgm:pt modelId="{073EF531-696D-4CAE-A10A-922DD5FA2710}" type="pres">
      <dgm:prSet presAssocID="{EA2B401C-CC0D-46AD-9DEC-22DCBE1E0A0E}" presName="vert0" presStyleCnt="0">
        <dgm:presLayoutVars>
          <dgm:dir/>
          <dgm:animOne val="branch"/>
          <dgm:animLvl val="lvl"/>
        </dgm:presLayoutVars>
      </dgm:prSet>
      <dgm:spPr/>
    </dgm:pt>
    <dgm:pt modelId="{55CF0E67-190F-468A-9E19-ED17EF58DDD8}" type="pres">
      <dgm:prSet presAssocID="{A4A850E1-77AD-4573-BEB1-B26896871624}" presName="thickLine" presStyleLbl="alignNode1" presStyleIdx="0" presStyleCnt="2"/>
      <dgm:spPr/>
    </dgm:pt>
    <dgm:pt modelId="{863B600B-C611-4E91-8331-DE0424BAD623}" type="pres">
      <dgm:prSet presAssocID="{A4A850E1-77AD-4573-BEB1-B26896871624}" presName="horz1" presStyleCnt="0"/>
      <dgm:spPr/>
    </dgm:pt>
    <dgm:pt modelId="{BA2BB337-B9B6-4946-AC40-B81853BFE62C}" type="pres">
      <dgm:prSet presAssocID="{A4A850E1-77AD-4573-BEB1-B26896871624}" presName="tx1" presStyleLbl="revTx" presStyleIdx="0" presStyleCnt="2"/>
      <dgm:spPr/>
    </dgm:pt>
    <dgm:pt modelId="{4565F8C7-2056-4F3D-A39B-BC6741D7B113}" type="pres">
      <dgm:prSet presAssocID="{A4A850E1-77AD-4573-BEB1-B26896871624}" presName="vert1" presStyleCnt="0"/>
      <dgm:spPr/>
    </dgm:pt>
    <dgm:pt modelId="{74CA0823-DAD5-4274-B6AD-E5D7AD2AF1D0}" type="pres">
      <dgm:prSet presAssocID="{1251937C-9980-4FA5-8FDC-234728DF924D}" presName="thickLine" presStyleLbl="alignNode1" presStyleIdx="1" presStyleCnt="2"/>
      <dgm:spPr/>
    </dgm:pt>
    <dgm:pt modelId="{8CD20A11-3753-484D-8CC0-269165C02A25}" type="pres">
      <dgm:prSet presAssocID="{1251937C-9980-4FA5-8FDC-234728DF924D}" presName="horz1" presStyleCnt="0"/>
      <dgm:spPr/>
    </dgm:pt>
    <dgm:pt modelId="{1474E150-120F-471D-B12E-20BA1707324A}" type="pres">
      <dgm:prSet presAssocID="{1251937C-9980-4FA5-8FDC-234728DF924D}" presName="tx1" presStyleLbl="revTx" presStyleIdx="1" presStyleCnt="2"/>
      <dgm:spPr/>
    </dgm:pt>
    <dgm:pt modelId="{04AC27D4-DF2A-4245-9914-F724D616EF9E}" type="pres">
      <dgm:prSet presAssocID="{1251937C-9980-4FA5-8FDC-234728DF924D}" presName="vert1" presStyleCnt="0"/>
      <dgm:spPr/>
    </dgm:pt>
  </dgm:ptLst>
  <dgm:cxnLst>
    <dgm:cxn modelId="{DA53041D-0F98-4E0C-91FE-40DB8D66F510}" type="presOf" srcId="{1251937C-9980-4FA5-8FDC-234728DF924D}" destId="{1474E150-120F-471D-B12E-20BA1707324A}" srcOrd="0" destOrd="0" presId="urn:microsoft.com/office/officeart/2008/layout/LinedList"/>
    <dgm:cxn modelId="{DBBF2134-8D4D-4E01-86FA-21BAD083E51F}" srcId="{EA2B401C-CC0D-46AD-9DEC-22DCBE1E0A0E}" destId="{1251937C-9980-4FA5-8FDC-234728DF924D}" srcOrd="1" destOrd="0" parTransId="{0A21275B-327F-4C42-B3C8-CC044147C0FB}" sibTransId="{75C8E117-B28C-42F7-821C-72D6A4788510}"/>
    <dgm:cxn modelId="{2BAACE6A-29EA-4AAD-92B1-BFFA12FE8F40}" srcId="{EA2B401C-CC0D-46AD-9DEC-22DCBE1E0A0E}" destId="{A4A850E1-77AD-4573-BEB1-B26896871624}" srcOrd="0" destOrd="0" parTransId="{48E028A8-7DEF-4AE2-83EC-6A0783E06F3D}" sibTransId="{4E526E2D-BD69-4F64-B5D5-9EEB1A2D8969}"/>
    <dgm:cxn modelId="{23915D58-5CA0-44D0-9F94-4C4935A18533}" type="presOf" srcId="{EA2B401C-CC0D-46AD-9DEC-22DCBE1E0A0E}" destId="{073EF531-696D-4CAE-A10A-922DD5FA2710}" srcOrd="0" destOrd="0" presId="urn:microsoft.com/office/officeart/2008/layout/LinedList"/>
    <dgm:cxn modelId="{CD08C3B4-6474-46F5-9559-66BC581BBC25}" type="presOf" srcId="{A4A850E1-77AD-4573-BEB1-B26896871624}" destId="{BA2BB337-B9B6-4946-AC40-B81853BFE62C}" srcOrd="0" destOrd="0" presId="urn:microsoft.com/office/officeart/2008/layout/LinedList"/>
    <dgm:cxn modelId="{255EB80C-822E-4DFF-ADED-B4D41B98A587}" type="presParOf" srcId="{073EF531-696D-4CAE-A10A-922DD5FA2710}" destId="{55CF0E67-190F-468A-9E19-ED17EF58DDD8}" srcOrd="0" destOrd="0" presId="urn:microsoft.com/office/officeart/2008/layout/LinedList"/>
    <dgm:cxn modelId="{4724EBC2-343B-49F3-AB1B-CB36189E8D66}" type="presParOf" srcId="{073EF531-696D-4CAE-A10A-922DD5FA2710}" destId="{863B600B-C611-4E91-8331-DE0424BAD623}" srcOrd="1" destOrd="0" presId="urn:microsoft.com/office/officeart/2008/layout/LinedList"/>
    <dgm:cxn modelId="{C87B3F4B-5DB4-4049-992A-F200E888F0D4}" type="presParOf" srcId="{863B600B-C611-4E91-8331-DE0424BAD623}" destId="{BA2BB337-B9B6-4946-AC40-B81853BFE62C}" srcOrd="0" destOrd="0" presId="urn:microsoft.com/office/officeart/2008/layout/LinedList"/>
    <dgm:cxn modelId="{ED22017C-A791-4D17-AB08-64788A434767}" type="presParOf" srcId="{863B600B-C611-4E91-8331-DE0424BAD623}" destId="{4565F8C7-2056-4F3D-A39B-BC6741D7B113}" srcOrd="1" destOrd="0" presId="urn:microsoft.com/office/officeart/2008/layout/LinedList"/>
    <dgm:cxn modelId="{C43B6EC4-5BA1-4733-B8E8-C7A1CFA90729}" type="presParOf" srcId="{073EF531-696D-4CAE-A10A-922DD5FA2710}" destId="{74CA0823-DAD5-4274-B6AD-E5D7AD2AF1D0}" srcOrd="2" destOrd="0" presId="urn:microsoft.com/office/officeart/2008/layout/LinedList"/>
    <dgm:cxn modelId="{1F20FAAE-B9BE-4EED-BEC6-C6C28CDB2CC9}" type="presParOf" srcId="{073EF531-696D-4CAE-A10A-922DD5FA2710}" destId="{8CD20A11-3753-484D-8CC0-269165C02A25}" srcOrd="3" destOrd="0" presId="urn:microsoft.com/office/officeart/2008/layout/LinedList"/>
    <dgm:cxn modelId="{27BA7AC5-903F-403D-B7D4-6888683E7E81}" type="presParOf" srcId="{8CD20A11-3753-484D-8CC0-269165C02A25}" destId="{1474E150-120F-471D-B12E-20BA1707324A}" srcOrd="0" destOrd="0" presId="urn:microsoft.com/office/officeart/2008/layout/LinedList"/>
    <dgm:cxn modelId="{CB41C174-2763-48E3-A39A-FE22515FADA9}" type="presParOf" srcId="{8CD20A11-3753-484D-8CC0-269165C02A25}" destId="{04AC27D4-DF2A-4245-9914-F724D616EF9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7FB729-FB6A-4E1E-9AAE-1FBC0C66024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17595B8-A47D-4306-97A4-3D00A1537E37}">
      <dgm:prSet/>
      <dgm:spPr/>
      <dgm:t>
        <a:bodyPr/>
        <a:lstStyle/>
        <a:p>
          <a:r>
            <a:rPr lang="en-US"/>
            <a:t>Follow the link to the dashboard:</a:t>
          </a:r>
        </a:p>
      </dgm:t>
    </dgm:pt>
    <dgm:pt modelId="{F3607400-9464-4E36-B005-83597D6D380B}" type="parTrans" cxnId="{448AFAF4-058B-42B3-96A1-901C4DB35183}">
      <dgm:prSet/>
      <dgm:spPr/>
      <dgm:t>
        <a:bodyPr/>
        <a:lstStyle/>
        <a:p>
          <a:endParaRPr lang="en-US"/>
        </a:p>
      </dgm:t>
    </dgm:pt>
    <dgm:pt modelId="{95248668-4E45-4119-A347-7EC34D154705}" type="sibTrans" cxnId="{448AFAF4-058B-42B3-96A1-901C4DB35183}">
      <dgm:prSet/>
      <dgm:spPr/>
      <dgm:t>
        <a:bodyPr/>
        <a:lstStyle/>
        <a:p>
          <a:endParaRPr lang="en-US"/>
        </a:p>
      </dgm:t>
    </dgm:pt>
    <dgm:pt modelId="{278883A4-B7C8-47C2-BC35-85C3A3AE30DE}">
      <dgm:prSet/>
      <dgm:spPr/>
      <dgm:t>
        <a:bodyPr/>
        <a:lstStyle/>
        <a:p>
          <a:r>
            <a:rPr lang="en-US">
              <a:hlinkClick xmlns:r="http://schemas.openxmlformats.org/officeDocument/2006/relationships" r:id="rId1"/>
            </a:rPr>
            <a:t>https://docs.google.com/spreadsheets/d/1xNxEGWUglN7ABJl0plvmK3AH_ee53idqxHIJRngWgyw/edit?usp=sharing</a:t>
          </a:r>
          <a:endParaRPr lang="en-US"/>
        </a:p>
      </dgm:t>
    </dgm:pt>
    <dgm:pt modelId="{0F78E398-7D05-4DEC-9A4E-42931830F696}" type="parTrans" cxnId="{E9FA1CD7-9842-4E34-95D6-4A66ADCA055C}">
      <dgm:prSet/>
      <dgm:spPr/>
      <dgm:t>
        <a:bodyPr/>
        <a:lstStyle/>
        <a:p>
          <a:endParaRPr lang="en-US"/>
        </a:p>
      </dgm:t>
    </dgm:pt>
    <dgm:pt modelId="{65B9257B-C3A2-4760-B689-03938D4911E7}" type="sibTrans" cxnId="{E9FA1CD7-9842-4E34-95D6-4A66ADCA055C}">
      <dgm:prSet/>
      <dgm:spPr/>
      <dgm:t>
        <a:bodyPr/>
        <a:lstStyle/>
        <a:p>
          <a:endParaRPr lang="en-US"/>
        </a:p>
      </dgm:t>
    </dgm:pt>
    <dgm:pt modelId="{B3EA8C0C-F52B-4930-AC50-F79F6E79911A}" type="pres">
      <dgm:prSet presAssocID="{D47FB729-FB6A-4E1E-9AAE-1FBC0C660245}" presName="vert0" presStyleCnt="0">
        <dgm:presLayoutVars>
          <dgm:dir/>
          <dgm:animOne val="branch"/>
          <dgm:animLvl val="lvl"/>
        </dgm:presLayoutVars>
      </dgm:prSet>
      <dgm:spPr/>
    </dgm:pt>
    <dgm:pt modelId="{B57FF46F-55F6-4762-B1B2-084FAAAEB94E}" type="pres">
      <dgm:prSet presAssocID="{B17595B8-A47D-4306-97A4-3D00A1537E37}" presName="thickLine" presStyleLbl="alignNode1" presStyleIdx="0" presStyleCnt="2"/>
      <dgm:spPr/>
    </dgm:pt>
    <dgm:pt modelId="{5E1E2672-1B38-4C49-ACF4-ABAEAFD748DA}" type="pres">
      <dgm:prSet presAssocID="{B17595B8-A47D-4306-97A4-3D00A1537E37}" presName="horz1" presStyleCnt="0"/>
      <dgm:spPr/>
    </dgm:pt>
    <dgm:pt modelId="{24E0CEEF-7F3C-43E7-9E18-0A2E637351B2}" type="pres">
      <dgm:prSet presAssocID="{B17595B8-A47D-4306-97A4-3D00A1537E37}" presName="tx1" presStyleLbl="revTx" presStyleIdx="0" presStyleCnt="2"/>
      <dgm:spPr/>
    </dgm:pt>
    <dgm:pt modelId="{495E3F52-1AB7-4818-B8C9-D7272D7F18E3}" type="pres">
      <dgm:prSet presAssocID="{B17595B8-A47D-4306-97A4-3D00A1537E37}" presName="vert1" presStyleCnt="0"/>
      <dgm:spPr/>
    </dgm:pt>
    <dgm:pt modelId="{C44B07FE-153B-4FDE-83A8-4B3F90B1846B}" type="pres">
      <dgm:prSet presAssocID="{278883A4-B7C8-47C2-BC35-85C3A3AE30DE}" presName="thickLine" presStyleLbl="alignNode1" presStyleIdx="1" presStyleCnt="2"/>
      <dgm:spPr/>
    </dgm:pt>
    <dgm:pt modelId="{A59F371D-D990-4255-866A-D4E53851FEB4}" type="pres">
      <dgm:prSet presAssocID="{278883A4-B7C8-47C2-BC35-85C3A3AE30DE}" presName="horz1" presStyleCnt="0"/>
      <dgm:spPr/>
    </dgm:pt>
    <dgm:pt modelId="{2042B908-D40B-494F-AFDC-BD227684DF22}" type="pres">
      <dgm:prSet presAssocID="{278883A4-B7C8-47C2-BC35-85C3A3AE30DE}" presName="tx1" presStyleLbl="revTx" presStyleIdx="1" presStyleCnt="2"/>
      <dgm:spPr/>
    </dgm:pt>
    <dgm:pt modelId="{24248377-F2CF-42A6-8A37-10C9D058C098}" type="pres">
      <dgm:prSet presAssocID="{278883A4-B7C8-47C2-BC35-85C3A3AE30DE}" presName="vert1" presStyleCnt="0"/>
      <dgm:spPr/>
    </dgm:pt>
  </dgm:ptLst>
  <dgm:cxnLst>
    <dgm:cxn modelId="{B41A0B7A-8A06-4D99-BD1B-E84284400549}" type="presOf" srcId="{B17595B8-A47D-4306-97A4-3D00A1537E37}" destId="{24E0CEEF-7F3C-43E7-9E18-0A2E637351B2}" srcOrd="0" destOrd="0" presId="urn:microsoft.com/office/officeart/2008/layout/LinedList"/>
    <dgm:cxn modelId="{0F229F9E-AC98-42D0-8CDD-BAD7736F8DFE}" type="presOf" srcId="{278883A4-B7C8-47C2-BC35-85C3A3AE30DE}" destId="{2042B908-D40B-494F-AFDC-BD227684DF22}" srcOrd="0" destOrd="0" presId="urn:microsoft.com/office/officeart/2008/layout/LinedList"/>
    <dgm:cxn modelId="{8F9C92A6-A5C2-41CD-B926-C704E2F5736C}" type="presOf" srcId="{D47FB729-FB6A-4E1E-9AAE-1FBC0C660245}" destId="{B3EA8C0C-F52B-4930-AC50-F79F6E79911A}" srcOrd="0" destOrd="0" presId="urn:microsoft.com/office/officeart/2008/layout/LinedList"/>
    <dgm:cxn modelId="{E9FA1CD7-9842-4E34-95D6-4A66ADCA055C}" srcId="{D47FB729-FB6A-4E1E-9AAE-1FBC0C660245}" destId="{278883A4-B7C8-47C2-BC35-85C3A3AE30DE}" srcOrd="1" destOrd="0" parTransId="{0F78E398-7D05-4DEC-9A4E-42931830F696}" sibTransId="{65B9257B-C3A2-4760-B689-03938D4911E7}"/>
    <dgm:cxn modelId="{448AFAF4-058B-42B3-96A1-901C4DB35183}" srcId="{D47FB729-FB6A-4E1E-9AAE-1FBC0C660245}" destId="{B17595B8-A47D-4306-97A4-3D00A1537E37}" srcOrd="0" destOrd="0" parTransId="{F3607400-9464-4E36-B005-83597D6D380B}" sibTransId="{95248668-4E45-4119-A347-7EC34D154705}"/>
    <dgm:cxn modelId="{C3A87C01-D1EC-4C03-9F29-FB77979A2197}" type="presParOf" srcId="{B3EA8C0C-F52B-4930-AC50-F79F6E79911A}" destId="{B57FF46F-55F6-4762-B1B2-084FAAAEB94E}" srcOrd="0" destOrd="0" presId="urn:microsoft.com/office/officeart/2008/layout/LinedList"/>
    <dgm:cxn modelId="{3F0EDFD6-9D5B-4E68-A0F0-DAF35D3FCDF0}" type="presParOf" srcId="{B3EA8C0C-F52B-4930-AC50-F79F6E79911A}" destId="{5E1E2672-1B38-4C49-ACF4-ABAEAFD748DA}" srcOrd="1" destOrd="0" presId="urn:microsoft.com/office/officeart/2008/layout/LinedList"/>
    <dgm:cxn modelId="{FD5544B2-19D2-488B-AF21-935E11A7241E}" type="presParOf" srcId="{5E1E2672-1B38-4C49-ACF4-ABAEAFD748DA}" destId="{24E0CEEF-7F3C-43E7-9E18-0A2E637351B2}" srcOrd="0" destOrd="0" presId="urn:microsoft.com/office/officeart/2008/layout/LinedList"/>
    <dgm:cxn modelId="{5F7FE428-8EC0-4B66-BC1A-B0E6994E413B}" type="presParOf" srcId="{5E1E2672-1B38-4C49-ACF4-ABAEAFD748DA}" destId="{495E3F52-1AB7-4818-B8C9-D7272D7F18E3}" srcOrd="1" destOrd="0" presId="urn:microsoft.com/office/officeart/2008/layout/LinedList"/>
    <dgm:cxn modelId="{3536A262-425D-4C94-AD92-E2F3B3E735A9}" type="presParOf" srcId="{B3EA8C0C-F52B-4930-AC50-F79F6E79911A}" destId="{C44B07FE-153B-4FDE-83A8-4B3F90B1846B}" srcOrd="2" destOrd="0" presId="urn:microsoft.com/office/officeart/2008/layout/LinedList"/>
    <dgm:cxn modelId="{9B503B96-A16C-43E5-8102-FE7823391372}" type="presParOf" srcId="{B3EA8C0C-F52B-4930-AC50-F79F6E79911A}" destId="{A59F371D-D990-4255-866A-D4E53851FEB4}" srcOrd="3" destOrd="0" presId="urn:microsoft.com/office/officeart/2008/layout/LinedList"/>
    <dgm:cxn modelId="{CFB3F4F2-6ADB-43CF-9457-42D9962CADDD}" type="presParOf" srcId="{A59F371D-D990-4255-866A-D4E53851FEB4}" destId="{2042B908-D40B-494F-AFDC-BD227684DF22}" srcOrd="0" destOrd="0" presId="urn:microsoft.com/office/officeart/2008/layout/LinedList"/>
    <dgm:cxn modelId="{9B36F69D-7C75-47A1-AE6A-FEF45B78BB72}" type="presParOf" srcId="{A59F371D-D990-4255-866A-D4E53851FEB4}" destId="{24248377-F2CF-42A6-8A37-10C9D058C0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1F2948-DD2A-4C95-85F7-8287084DFAB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290C7B9-CC9C-45DB-B11B-5B2F1558A3AB}">
      <dgm:prSet/>
      <dgm:spPr/>
      <dgm:t>
        <a:bodyPr/>
        <a:lstStyle/>
        <a:p>
          <a:r>
            <a:rPr lang="en-US"/>
            <a:t>Follow the links to the dashboard:</a:t>
          </a:r>
        </a:p>
      </dgm:t>
    </dgm:pt>
    <dgm:pt modelId="{CD2B76E8-54F2-4C41-90E5-9CE0DF1F602A}" type="parTrans" cxnId="{2C0117FE-B3C2-43AC-8CCC-54E42C81E9CB}">
      <dgm:prSet/>
      <dgm:spPr/>
      <dgm:t>
        <a:bodyPr/>
        <a:lstStyle/>
        <a:p>
          <a:endParaRPr lang="en-US"/>
        </a:p>
      </dgm:t>
    </dgm:pt>
    <dgm:pt modelId="{81A7D541-5C5C-4E8D-8AD9-6A4F221A35D7}" type="sibTrans" cxnId="{2C0117FE-B3C2-43AC-8CCC-54E42C81E9CB}">
      <dgm:prSet/>
      <dgm:spPr/>
      <dgm:t>
        <a:bodyPr/>
        <a:lstStyle/>
        <a:p>
          <a:endParaRPr lang="en-US"/>
        </a:p>
      </dgm:t>
    </dgm:pt>
    <dgm:pt modelId="{5D8A6B0E-B6FA-46FE-9B9E-67A8EC62619D}">
      <dgm:prSet/>
      <dgm:spPr/>
      <dgm:t>
        <a:bodyPr/>
        <a:lstStyle/>
        <a:p>
          <a:r>
            <a:rPr lang="en-US">
              <a:hlinkClick xmlns:r="http://schemas.openxmlformats.org/officeDocument/2006/relationships" r:id="rId1"/>
            </a:rPr>
            <a:t>https://docs.google.com/spreadsheets/d/1jubSGc7DWYaIOcUcfDdkVEozdyvTyIf6WgU9t-Zy4_0/edit?usp=sharing</a:t>
          </a:r>
          <a:endParaRPr lang="en-US"/>
        </a:p>
      </dgm:t>
    </dgm:pt>
    <dgm:pt modelId="{DBF110EE-8C40-4C55-912A-6304730B0ECD}" type="parTrans" cxnId="{C3EC9AB9-92E8-4D63-ABC8-00E0EAFD2DF3}">
      <dgm:prSet/>
      <dgm:spPr/>
      <dgm:t>
        <a:bodyPr/>
        <a:lstStyle/>
        <a:p>
          <a:endParaRPr lang="en-US"/>
        </a:p>
      </dgm:t>
    </dgm:pt>
    <dgm:pt modelId="{3EFD00AD-5C5F-4CEF-B55A-9AE2B6ECB444}" type="sibTrans" cxnId="{C3EC9AB9-92E8-4D63-ABC8-00E0EAFD2DF3}">
      <dgm:prSet/>
      <dgm:spPr/>
      <dgm:t>
        <a:bodyPr/>
        <a:lstStyle/>
        <a:p>
          <a:endParaRPr lang="en-US"/>
        </a:p>
      </dgm:t>
    </dgm:pt>
    <dgm:pt modelId="{BEB13472-8044-419A-B102-F313EE7BE9BD}" type="pres">
      <dgm:prSet presAssocID="{131F2948-DD2A-4C95-85F7-8287084DFABC}" presName="vert0" presStyleCnt="0">
        <dgm:presLayoutVars>
          <dgm:dir/>
          <dgm:animOne val="branch"/>
          <dgm:animLvl val="lvl"/>
        </dgm:presLayoutVars>
      </dgm:prSet>
      <dgm:spPr/>
    </dgm:pt>
    <dgm:pt modelId="{574720D0-4733-455C-896F-2869721B0870}" type="pres">
      <dgm:prSet presAssocID="{8290C7B9-CC9C-45DB-B11B-5B2F1558A3AB}" presName="thickLine" presStyleLbl="alignNode1" presStyleIdx="0" presStyleCnt="2"/>
      <dgm:spPr/>
    </dgm:pt>
    <dgm:pt modelId="{B8216484-823A-462B-A128-0B1EBE0C613F}" type="pres">
      <dgm:prSet presAssocID="{8290C7B9-CC9C-45DB-B11B-5B2F1558A3AB}" presName="horz1" presStyleCnt="0"/>
      <dgm:spPr/>
    </dgm:pt>
    <dgm:pt modelId="{1C608278-8861-4229-93AF-59A5819B6D5B}" type="pres">
      <dgm:prSet presAssocID="{8290C7B9-CC9C-45DB-B11B-5B2F1558A3AB}" presName="tx1" presStyleLbl="revTx" presStyleIdx="0" presStyleCnt="2"/>
      <dgm:spPr/>
    </dgm:pt>
    <dgm:pt modelId="{E84ACD55-F74A-4E94-8A18-272E934EB715}" type="pres">
      <dgm:prSet presAssocID="{8290C7B9-CC9C-45DB-B11B-5B2F1558A3AB}" presName="vert1" presStyleCnt="0"/>
      <dgm:spPr/>
    </dgm:pt>
    <dgm:pt modelId="{3E8A1ABE-8B8F-41E0-859F-72DD342B1956}" type="pres">
      <dgm:prSet presAssocID="{5D8A6B0E-B6FA-46FE-9B9E-67A8EC62619D}" presName="thickLine" presStyleLbl="alignNode1" presStyleIdx="1" presStyleCnt="2"/>
      <dgm:spPr/>
    </dgm:pt>
    <dgm:pt modelId="{045A4A01-2BE0-49EC-9F8F-BDDF0463FB00}" type="pres">
      <dgm:prSet presAssocID="{5D8A6B0E-B6FA-46FE-9B9E-67A8EC62619D}" presName="horz1" presStyleCnt="0"/>
      <dgm:spPr/>
    </dgm:pt>
    <dgm:pt modelId="{6707554A-34C1-4CDA-B237-CA31F1B70DB4}" type="pres">
      <dgm:prSet presAssocID="{5D8A6B0E-B6FA-46FE-9B9E-67A8EC62619D}" presName="tx1" presStyleLbl="revTx" presStyleIdx="1" presStyleCnt="2"/>
      <dgm:spPr/>
    </dgm:pt>
    <dgm:pt modelId="{15376449-929D-4219-A46B-FC67B66EA8E1}" type="pres">
      <dgm:prSet presAssocID="{5D8A6B0E-B6FA-46FE-9B9E-67A8EC62619D}" presName="vert1" presStyleCnt="0"/>
      <dgm:spPr/>
    </dgm:pt>
  </dgm:ptLst>
  <dgm:cxnLst>
    <dgm:cxn modelId="{215EE698-CA92-4AD5-A65A-43F6BA968D09}" type="presOf" srcId="{8290C7B9-CC9C-45DB-B11B-5B2F1558A3AB}" destId="{1C608278-8861-4229-93AF-59A5819B6D5B}" srcOrd="0" destOrd="0" presId="urn:microsoft.com/office/officeart/2008/layout/LinedList"/>
    <dgm:cxn modelId="{C3EC9AB9-92E8-4D63-ABC8-00E0EAFD2DF3}" srcId="{131F2948-DD2A-4C95-85F7-8287084DFABC}" destId="{5D8A6B0E-B6FA-46FE-9B9E-67A8EC62619D}" srcOrd="1" destOrd="0" parTransId="{DBF110EE-8C40-4C55-912A-6304730B0ECD}" sibTransId="{3EFD00AD-5C5F-4CEF-B55A-9AE2B6ECB444}"/>
    <dgm:cxn modelId="{206EF1D4-2B37-4FFC-BF6B-8FA9989C00C3}" type="presOf" srcId="{131F2948-DD2A-4C95-85F7-8287084DFABC}" destId="{BEB13472-8044-419A-B102-F313EE7BE9BD}" srcOrd="0" destOrd="0" presId="urn:microsoft.com/office/officeart/2008/layout/LinedList"/>
    <dgm:cxn modelId="{1A7469DF-6601-4887-8E3B-065A719382EF}" type="presOf" srcId="{5D8A6B0E-B6FA-46FE-9B9E-67A8EC62619D}" destId="{6707554A-34C1-4CDA-B237-CA31F1B70DB4}" srcOrd="0" destOrd="0" presId="urn:microsoft.com/office/officeart/2008/layout/LinedList"/>
    <dgm:cxn modelId="{2C0117FE-B3C2-43AC-8CCC-54E42C81E9CB}" srcId="{131F2948-DD2A-4C95-85F7-8287084DFABC}" destId="{8290C7B9-CC9C-45DB-B11B-5B2F1558A3AB}" srcOrd="0" destOrd="0" parTransId="{CD2B76E8-54F2-4C41-90E5-9CE0DF1F602A}" sibTransId="{81A7D541-5C5C-4E8D-8AD9-6A4F221A35D7}"/>
    <dgm:cxn modelId="{80767C8C-BA58-4ED5-92BA-8E8782548D12}" type="presParOf" srcId="{BEB13472-8044-419A-B102-F313EE7BE9BD}" destId="{574720D0-4733-455C-896F-2869721B0870}" srcOrd="0" destOrd="0" presId="urn:microsoft.com/office/officeart/2008/layout/LinedList"/>
    <dgm:cxn modelId="{74DDD8E4-9BA4-49BD-A2BB-E843D78412D9}" type="presParOf" srcId="{BEB13472-8044-419A-B102-F313EE7BE9BD}" destId="{B8216484-823A-462B-A128-0B1EBE0C613F}" srcOrd="1" destOrd="0" presId="urn:microsoft.com/office/officeart/2008/layout/LinedList"/>
    <dgm:cxn modelId="{DB318073-06F4-4251-B7C1-E8A6156B6793}" type="presParOf" srcId="{B8216484-823A-462B-A128-0B1EBE0C613F}" destId="{1C608278-8861-4229-93AF-59A5819B6D5B}" srcOrd="0" destOrd="0" presId="urn:microsoft.com/office/officeart/2008/layout/LinedList"/>
    <dgm:cxn modelId="{1413B6A2-E3F5-4A45-9B00-F7C7DB8E3263}" type="presParOf" srcId="{B8216484-823A-462B-A128-0B1EBE0C613F}" destId="{E84ACD55-F74A-4E94-8A18-272E934EB715}" srcOrd="1" destOrd="0" presId="urn:microsoft.com/office/officeart/2008/layout/LinedList"/>
    <dgm:cxn modelId="{8CB3CB3C-D651-4CA2-8869-E4E86B8FE445}" type="presParOf" srcId="{BEB13472-8044-419A-B102-F313EE7BE9BD}" destId="{3E8A1ABE-8B8F-41E0-859F-72DD342B1956}" srcOrd="2" destOrd="0" presId="urn:microsoft.com/office/officeart/2008/layout/LinedList"/>
    <dgm:cxn modelId="{2EFF685D-C597-4A40-BC85-4F6FB21D6ACF}" type="presParOf" srcId="{BEB13472-8044-419A-B102-F313EE7BE9BD}" destId="{045A4A01-2BE0-49EC-9F8F-BDDF0463FB00}" srcOrd="3" destOrd="0" presId="urn:microsoft.com/office/officeart/2008/layout/LinedList"/>
    <dgm:cxn modelId="{B1DBEC72-6C6F-4F2C-917F-DE68E4C47983}" type="presParOf" srcId="{045A4A01-2BE0-49EC-9F8F-BDDF0463FB00}" destId="{6707554A-34C1-4CDA-B237-CA31F1B70DB4}" srcOrd="0" destOrd="0" presId="urn:microsoft.com/office/officeart/2008/layout/LinedList"/>
    <dgm:cxn modelId="{E105A5C6-9279-4588-A7F8-11173057423C}" type="presParOf" srcId="{045A4A01-2BE0-49EC-9F8F-BDDF0463FB00}" destId="{15376449-929D-4219-A46B-FC67B66EA8E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0FAEB9-72F6-44AD-8861-14FEE8022C5A}"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8E739F85-0B63-43D1-9E24-9E1F9F7EF6EC}">
      <dgm:prSet/>
      <dgm:spPr/>
      <dgm:t>
        <a:bodyPr/>
        <a:lstStyle/>
        <a:p>
          <a:pPr>
            <a:defRPr b="1"/>
          </a:pPr>
          <a:r>
            <a:rPr lang="en-US"/>
            <a:t>Data Pre Processing</a:t>
          </a:r>
        </a:p>
      </dgm:t>
    </dgm:pt>
    <dgm:pt modelId="{B9687709-985F-4351-85DF-BF98FDCF100F}" type="parTrans" cxnId="{DB2EAF08-4E93-4DF0-AE1A-B7EE0F8C68D0}">
      <dgm:prSet/>
      <dgm:spPr/>
      <dgm:t>
        <a:bodyPr/>
        <a:lstStyle/>
        <a:p>
          <a:endParaRPr lang="en-US"/>
        </a:p>
      </dgm:t>
    </dgm:pt>
    <dgm:pt modelId="{2D67122A-7FCA-4337-9E19-7E8D6286C00E}" type="sibTrans" cxnId="{DB2EAF08-4E93-4DF0-AE1A-B7EE0F8C68D0}">
      <dgm:prSet/>
      <dgm:spPr/>
      <dgm:t>
        <a:bodyPr/>
        <a:lstStyle/>
        <a:p>
          <a:endParaRPr lang="en-US"/>
        </a:p>
      </dgm:t>
    </dgm:pt>
    <dgm:pt modelId="{6DE01B0F-DC1C-4E2A-8D5F-B1298540AEF9}">
      <dgm:prSet/>
      <dgm:spPr/>
      <dgm:t>
        <a:bodyPr/>
        <a:lstStyle/>
        <a:p>
          <a:r>
            <a:rPr lang="en-US"/>
            <a:t>Power Transform</a:t>
          </a:r>
        </a:p>
      </dgm:t>
    </dgm:pt>
    <dgm:pt modelId="{3A135509-FBB0-423E-886F-0CBAD30CE454}" type="parTrans" cxnId="{D646B1C3-4E8C-407F-9AB6-619CF92EFC19}">
      <dgm:prSet/>
      <dgm:spPr/>
      <dgm:t>
        <a:bodyPr/>
        <a:lstStyle/>
        <a:p>
          <a:endParaRPr lang="en-US"/>
        </a:p>
      </dgm:t>
    </dgm:pt>
    <dgm:pt modelId="{339C56A9-89B8-46AB-9003-0F9457EF1638}" type="sibTrans" cxnId="{D646B1C3-4E8C-407F-9AB6-619CF92EFC19}">
      <dgm:prSet/>
      <dgm:spPr/>
      <dgm:t>
        <a:bodyPr/>
        <a:lstStyle/>
        <a:p>
          <a:endParaRPr lang="en-US"/>
        </a:p>
      </dgm:t>
    </dgm:pt>
    <dgm:pt modelId="{43D87214-26AF-48FC-9076-8950FBA48B2A}">
      <dgm:prSet/>
      <dgm:spPr/>
      <dgm:t>
        <a:bodyPr/>
        <a:lstStyle/>
        <a:p>
          <a:r>
            <a:rPr lang="en-US"/>
            <a:t>Min Max Scaling</a:t>
          </a:r>
        </a:p>
      </dgm:t>
    </dgm:pt>
    <dgm:pt modelId="{EAAE038B-F469-4F35-BC1E-67B4E8543F6B}" type="parTrans" cxnId="{B35DDC30-AFA3-4960-B6DB-58716D724A32}">
      <dgm:prSet/>
      <dgm:spPr/>
      <dgm:t>
        <a:bodyPr/>
        <a:lstStyle/>
        <a:p>
          <a:endParaRPr lang="en-US"/>
        </a:p>
      </dgm:t>
    </dgm:pt>
    <dgm:pt modelId="{BDF24B07-70FE-4083-A38F-8A233ACAFD82}" type="sibTrans" cxnId="{B35DDC30-AFA3-4960-B6DB-58716D724A32}">
      <dgm:prSet/>
      <dgm:spPr/>
      <dgm:t>
        <a:bodyPr/>
        <a:lstStyle/>
        <a:p>
          <a:endParaRPr lang="en-US"/>
        </a:p>
      </dgm:t>
    </dgm:pt>
    <dgm:pt modelId="{50ABCF71-02FC-4B4D-A747-4AA610567127}">
      <dgm:prSet/>
      <dgm:spPr/>
      <dgm:t>
        <a:bodyPr/>
        <a:lstStyle/>
        <a:p>
          <a:r>
            <a:rPr lang="en-US"/>
            <a:t>Vectorization</a:t>
          </a:r>
        </a:p>
      </dgm:t>
    </dgm:pt>
    <dgm:pt modelId="{49A3330A-2A2A-4A67-8BBC-0E05D9E9A7E7}" type="parTrans" cxnId="{88C8D9B1-B5F9-44EE-AC4A-2D1B40937A67}">
      <dgm:prSet/>
      <dgm:spPr/>
      <dgm:t>
        <a:bodyPr/>
        <a:lstStyle/>
        <a:p>
          <a:endParaRPr lang="en-US"/>
        </a:p>
      </dgm:t>
    </dgm:pt>
    <dgm:pt modelId="{C1C397D4-EBDA-4C8E-90F5-8E85C40BC28F}" type="sibTrans" cxnId="{88C8D9B1-B5F9-44EE-AC4A-2D1B40937A67}">
      <dgm:prSet/>
      <dgm:spPr/>
      <dgm:t>
        <a:bodyPr/>
        <a:lstStyle/>
        <a:p>
          <a:endParaRPr lang="en-US"/>
        </a:p>
      </dgm:t>
    </dgm:pt>
    <dgm:pt modelId="{C33A1D8C-3B3F-411A-87E3-7342B2F0E81B}">
      <dgm:prSet/>
      <dgm:spPr/>
      <dgm:t>
        <a:bodyPr/>
        <a:lstStyle/>
        <a:p>
          <a:r>
            <a:rPr lang="en-US"/>
            <a:t>Train Test Split</a:t>
          </a:r>
        </a:p>
      </dgm:t>
    </dgm:pt>
    <dgm:pt modelId="{A2AB008E-9381-4495-B4F2-96F060D7075A}" type="parTrans" cxnId="{2EC309B7-422C-4B00-B75B-78F60502F357}">
      <dgm:prSet/>
      <dgm:spPr/>
      <dgm:t>
        <a:bodyPr/>
        <a:lstStyle/>
        <a:p>
          <a:endParaRPr lang="en-US"/>
        </a:p>
      </dgm:t>
    </dgm:pt>
    <dgm:pt modelId="{5F9AAE38-4A91-4CEE-90AA-A9592AA23980}" type="sibTrans" cxnId="{2EC309B7-422C-4B00-B75B-78F60502F357}">
      <dgm:prSet/>
      <dgm:spPr/>
      <dgm:t>
        <a:bodyPr/>
        <a:lstStyle/>
        <a:p>
          <a:endParaRPr lang="en-US"/>
        </a:p>
      </dgm:t>
    </dgm:pt>
    <dgm:pt modelId="{CCDE14EF-D94E-4F24-9C66-C52B6C5474B6}">
      <dgm:prSet/>
      <dgm:spPr/>
      <dgm:t>
        <a:bodyPr/>
        <a:lstStyle/>
        <a:p>
          <a:pPr>
            <a:defRPr b="1"/>
          </a:pPr>
          <a:r>
            <a:rPr lang="en-US"/>
            <a:t>Feature Selection (Ensemble Method)</a:t>
          </a:r>
        </a:p>
      </dgm:t>
    </dgm:pt>
    <dgm:pt modelId="{CFC4A37D-D135-4A38-8B40-C4F5A33D73E1}" type="parTrans" cxnId="{174D2243-429C-4A72-97E6-DD12CB479F3E}">
      <dgm:prSet/>
      <dgm:spPr/>
      <dgm:t>
        <a:bodyPr/>
        <a:lstStyle/>
        <a:p>
          <a:endParaRPr lang="en-US"/>
        </a:p>
      </dgm:t>
    </dgm:pt>
    <dgm:pt modelId="{225C18EB-9FCB-4F95-A22D-BAA12166884B}" type="sibTrans" cxnId="{174D2243-429C-4A72-97E6-DD12CB479F3E}">
      <dgm:prSet/>
      <dgm:spPr/>
      <dgm:t>
        <a:bodyPr/>
        <a:lstStyle/>
        <a:p>
          <a:endParaRPr lang="en-US"/>
        </a:p>
      </dgm:t>
    </dgm:pt>
    <dgm:pt modelId="{70AEF859-96F6-4A02-8B54-2A12946FDDB8}">
      <dgm:prSet/>
      <dgm:spPr/>
      <dgm:t>
        <a:bodyPr/>
        <a:lstStyle/>
        <a:p>
          <a:pPr>
            <a:defRPr b="1"/>
          </a:pPr>
          <a:r>
            <a:rPr lang="en-US"/>
            <a:t>Model Development, Evaluation And Selection</a:t>
          </a:r>
        </a:p>
      </dgm:t>
    </dgm:pt>
    <dgm:pt modelId="{9299A2D6-1674-44B3-B65A-E052AD1549D0}" type="parTrans" cxnId="{8CDC4FF7-F87B-4B11-899A-47A18506C2BD}">
      <dgm:prSet/>
      <dgm:spPr/>
      <dgm:t>
        <a:bodyPr/>
        <a:lstStyle/>
        <a:p>
          <a:endParaRPr lang="en-US"/>
        </a:p>
      </dgm:t>
    </dgm:pt>
    <dgm:pt modelId="{C7167FEA-C3E3-40EE-B570-118C0384534E}" type="sibTrans" cxnId="{8CDC4FF7-F87B-4B11-899A-47A18506C2BD}">
      <dgm:prSet/>
      <dgm:spPr/>
      <dgm:t>
        <a:bodyPr/>
        <a:lstStyle/>
        <a:p>
          <a:endParaRPr lang="en-US"/>
        </a:p>
      </dgm:t>
    </dgm:pt>
    <dgm:pt modelId="{828F441B-4029-4DAB-860F-4C0FC472AEE6}" type="pres">
      <dgm:prSet presAssocID="{DB0FAEB9-72F6-44AD-8861-14FEE8022C5A}" presName="root" presStyleCnt="0">
        <dgm:presLayoutVars>
          <dgm:dir/>
          <dgm:resizeHandles val="exact"/>
        </dgm:presLayoutVars>
      </dgm:prSet>
      <dgm:spPr/>
    </dgm:pt>
    <dgm:pt modelId="{6EE1EA86-14A1-4BE1-A584-3BB909F6BF4B}" type="pres">
      <dgm:prSet presAssocID="{8E739F85-0B63-43D1-9E24-9E1F9F7EF6EC}" presName="compNode" presStyleCnt="0"/>
      <dgm:spPr/>
    </dgm:pt>
    <dgm:pt modelId="{47801703-1671-47FB-A4C9-3F7F0C3E88B0}" type="pres">
      <dgm:prSet presAssocID="{8E739F85-0B63-43D1-9E24-9E1F9F7EF6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9666B74-0D12-488C-B193-7E91A15F6B2B}" type="pres">
      <dgm:prSet presAssocID="{8E739F85-0B63-43D1-9E24-9E1F9F7EF6EC}" presName="iconSpace" presStyleCnt="0"/>
      <dgm:spPr/>
    </dgm:pt>
    <dgm:pt modelId="{DFB7967C-01D0-4ECD-92FC-4C65148894A6}" type="pres">
      <dgm:prSet presAssocID="{8E739F85-0B63-43D1-9E24-9E1F9F7EF6EC}" presName="parTx" presStyleLbl="revTx" presStyleIdx="0" presStyleCnt="6">
        <dgm:presLayoutVars>
          <dgm:chMax val="0"/>
          <dgm:chPref val="0"/>
        </dgm:presLayoutVars>
      </dgm:prSet>
      <dgm:spPr/>
    </dgm:pt>
    <dgm:pt modelId="{F0840444-67A7-4AE4-B7D0-1E7A8DDFC9EA}" type="pres">
      <dgm:prSet presAssocID="{8E739F85-0B63-43D1-9E24-9E1F9F7EF6EC}" presName="txSpace" presStyleCnt="0"/>
      <dgm:spPr/>
    </dgm:pt>
    <dgm:pt modelId="{55AA11B1-E409-4493-A3F7-0CCBD97AF42C}" type="pres">
      <dgm:prSet presAssocID="{8E739F85-0B63-43D1-9E24-9E1F9F7EF6EC}" presName="desTx" presStyleLbl="revTx" presStyleIdx="1" presStyleCnt="6">
        <dgm:presLayoutVars/>
      </dgm:prSet>
      <dgm:spPr/>
    </dgm:pt>
    <dgm:pt modelId="{939FD789-822E-4B01-B21C-ACE1EFA79684}" type="pres">
      <dgm:prSet presAssocID="{2D67122A-7FCA-4337-9E19-7E8D6286C00E}" presName="sibTrans" presStyleCnt="0"/>
      <dgm:spPr/>
    </dgm:pt>
    <dgm:pt modelId="{48720020-3D14-4C94-98DF-B99A5B4D531B}" type="pres">
      <dgm:prSet presAssocID="{CCDE14EF-D94E-4F24-9C66-C52B6C5474B6}" presName="compNode" presStyleCnt="0"/>
      <dgm:spPr/>
    </dgm:pt>
    <dgm:pt modelId="{7128411F-C5F2-40B6-B927-E05FC86902C4}" type="pres">
      <dgm:prSet presAssocID="{CCDE14EF-D94E-4F24-9C66-C52B6C5474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ductor"/>
        </a:ext>
      </dgm:extLst>
    </dgm:pt>
    <dgm:pt modelId="{DE7FE837-269E-4663-9B64-D253F5EFE1A9}" type="pres">
      <dgm:prSet presAssocID="{CCDE14EF-D94E-4F24-9C66-C52B6C5474B6}" presName="iconSpace" presStyleCnt="0"/>
      <dgm:spPr/>
    </dgm:pt>
    <dgm:pt modelId="{D23C8A64-7955-404C-AE73-22E5B3713EF7}" type="pres">
      <dgm:prSet presAssocID="{CCDE14EF-D94E-4F24-9C66-C52B6C5474B6}" presName="parTx" presStyleLbl="revTx" presStyleIdx="2" presStyleCnt="6">
        <dgm:presLayoutVars>
          <dgm:chMax val="0"/>
          <dgm:chPref val="0"/>
        </dgm:presLayoutVars>
      </dgm:prSet>
      <dgm:spPr/>
    </dgm:pt>
    <dgm:pt modelId="{7F69BEA6-A702-4D81-8C09-1D537B26A206}" type="pres">
      <dgm:prSet presAssocID="{CCDE14EF-D94E-4F24-9C66-C52B6C5474B6}" presName="txSpace" presStyleCnt="0"/>
      <dgm:spPr/>
    </dgm:pt>
    <dgm:pt modelId="{903701B4-084F-4360-BD6E-F9229552E5C4}" type="pres">
      <dgm:prSet presAssocID="{CCDE14EF-D94E-4F24-9C66-C52B6C5474B6}" presName="desTx" presStyleLbl="revTx" presStyleIdx="3" presStyleCnt="6">
        <dgm:presLayoutVars/>
      </dgm:prSet>
      <dgm:spPr/>
    </dgm:pt>
    <dgm:pt modelId="{37000A65-47AF-47F6-A184-F66609BD7F8A}" type="pres">
      <dgm:prSet presAssocID="{225C18EB-9FCB-4F95-A22D-BAA12166884B}" presName="sibTrans" presStyleCnt="0"/>
      <dgm:spPr/>
    </dgm:pt>
    <dgm:pt modelId="{AE9A0423-30A9-40FB-8866-41C96144974C}" type="pres">
      <dgm:prSet presAssocID="{70AEF859-96F6-4A02-8B54-2A12946FDDB8}" presName="compNode" presStyleCnt="0"/>
      <dgm:spPr/>
    </dgm:pt>
    <dgm:pt modelId="{07914D8C-E0DB-4862-BB8B-B1CB3F131357}" type="pres">
      <dgm:prSet presAssocID="{70AEF859-96F6-4A02-8B54-2A12946FDD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3BD62EBE-6147-4BA1-8F76-DB8748BD1CF8}" type="pres">
      <dgm:prSet presAssocID="{70AEF859-96F6-4A02-8B54-2A12946FDDB8}" presName="iconSpace" presStyleCnt="0"/>
      <dgm:spPr/>
    </dgm:pt>
    <dgm:pt modelId="{97172B23-673F-4493-B7A2-8E96D837EEE9}" type="pres">
      <dgm:prSet presAssocID="{70AEF859-96F6-4A02-8B54-2A12946FDDB8}" presName="parTx" presStyleLbl="revTx" presStyleIdx="4" presStyleCnt="6">
        <dgm:presLayoutVars>
          <dgm:chMax val="0"/>
          <dgm:chPref val="0"/>
        </dgm:presLayoutVars>
      </dgm:prSet>
      <dgm:spPr/>
    </dgm:pt>
    <dgm:pt modelId="{5B58E55E-93EE-4B43-B14F-EED7BEA623FF}" type="pres">
      <dgm:prSet presAssocID="{70AEF859-96F6-4A02-8B54-2A12946FDDB8}" presName="txSpace" presStyleCnt="0"/>
      <dgm:spPr/>
    </dgm:pt>
    <dgm:pt modelId="{091536DD-259F-4F34-A007-073D67B5A60F}" type="pres">
      <dgm:prSet presAssocID="{70AEF859-96F6-4A02-8B54-2A12946FDDB8}" presName="desTx" presStyleLbl="revTx" presStyleIdx="5" presStyleCnt="6">
        <dgm:presLayoutVars/>
      </dgm:prSet>
      <dgm:spPr/>
    </dgm:pt>
  </dgm:ptLst>
  <dgm:cxnLst>
    <dgm:cxn modelId="{06E04E03-9343-4321-A75A-FDD4078F6EF0}" type="presOf" srcId="{70AEF859-96F6-4A02-8B54-2A12946FDDB8}" destId="{97172B23-673F-4493-B7A2-8E96D837EEE9}" srcOrd="0" destOrd="0" presId="urn:microsoft.com/office/officeart/2018/5/layout/CenteredIconLabelDescriptionList"/>
    <dgm:cxn modelId="{DB2EAF08-4E93-4DF0-AE1A-B7EE0F8C68D0}" srcId="{DB0FAEB9-72F6-44AD-8861-14FEE8022C5A}" destId="{8E739F85-0B63-43D1-9E24-9E1F9F7EF6EC}" srcOrd="0" destOrd="0" parTransId="{B9687709-985F-4351-85DF-BF98FDCF100F}" sibTransId="{2D67122A-7FCA-4337-9E19-7E8D6286C00E}"/>
    <dgm:cxn modelId="{2B0EC60D-3B40-4F93-802A-F932F9E9E8FC}" type="presOf" srcId="{50ABCF71-02FC-4B4D-A747-4AA610567127}" destId="{55AA11B1-E409-4493-A3F7-0CCBD97AF42C}" srcOrd="0" destOrd="2" presId="urn:microsoft.com/office/officeart/2018/5/layout/CenteredIconLabelDescriptionList"/>
    <dgm:cxn modelId="{EECC841B-A7B2-433A-A694-5BD5F1BFE128}" type="presOf" srcId="{DB0FAEB9-72F6-44AD-8861-14FEE8022C5A}" destId="{828F441B-4029-4DAB-860F-4C0FC472AEE6}" srcOrd="0" destOrd="0" presId="urn:microsoft.com/office/officeart/2018/5/layout/CenteredIconLabelDescriptionList"/>
    <dgm:cxn modelId="{3378701C-1DA7-4B13-A440-452FFDCE14ED}" type="presOf" srcId="{43D87214-26AF-48FC-9076-8950FBA48B2A}" destId="{55AA11B1-E409-4493-A3F7-0CCBD97AF42C}" srcOrd="0" destOrd="1" presId="urn:microsoft.com/office/officeart/2018/5/layout/CenteredIconLabelDescriptionList"/>
    <dgm:cxn modelId="{B35DDC30-AFA3-4960-B6DB-58716D724A32}" srcId="{8E739F85-0B63-43D1-9E24-9E1F9F7EF6EC}" destId="{43D87214-26AF-48FC-9076-8950FBA48B2A}" srcOrd="1" destOrd="0" parTransId="{EAAE038B-F469-4F35-BC1E-67B4E8543F6B}" sibTransId="{BDF24B07-70FE-4083-A38F-8A233ACAFD82}"/>
    <dgm:cxn modelId="{1AC7095B-C6D6-4700-96CD-B1024BEADD4A}" type="presOf" srcId="{6DE01B0F-DC1C-4E2A-8D5F-B1298540AEF9}" destId="{55AA11B1-E409-4493-A3F7-0CCBD97AF42C}" srcOrd="0" destOrd="0" presId="urn:microsoft.com/office/officeart/2018/5/layout/CenteredIconLabelDescriptionList"/>
    <dgm:cxn modelId="{174D2243-429C-4A72-97E6-DD12CB479F3E}" srcId="{DB0FAEB9-72F6-44AD-8861-14FEE8022C5A}" destId="{CCDE14EF-D94E-4F24-9C66-C52B6C5474B6}" srcOrd="1" destOrd="0" parTransId="{CFC4A37D-D135-4A38-8B40-C4F5A33D73E1}" sibTransId="{225C18EB-9FCB-4F95-A22D-BAA12166884B}"/>
    <dgm:cxn modelId="{865D4DA7-A596-4074-9B65-49E5555525D6}" type="presOf" srcId="{C33A1D8C-3B3F-411A-87E3-7342B2F0E81B}" destId="{55AA11B1-E409-4493-A3F7-0CCBD97AF42C}" srcOrd="0" destOrd="3" presId="urn:microsoft.com/office/officeart/2018/5/layout/CenteredIconLabelDescriptionList"/>
    <dgm:cxn modelId="{88C8D9B1-B5F9-44EE-AC4A-2D1B40937A67}" srcId="{8E739F85-0B63-43D1-9E24-9E1F9F7EF6EC}" destId="{50ABCF71-02FC-4B4D-A747-4AA610567127}" srcOrd="2" destOrd="0" parTransId="{49A3330A-2A2A-4A67-8BBC-0E05D9E9A7E7}" sibTransId="{C1C397D4-EBDA-4C8E-90F5-8E85C40BC28F}"/>
    <dgm:cxn modelId="{2EC309B7-422C-4B00-B75B-78F60502F357}" srcId="{8E739F85-0B63-43D1-9E24-9E1F9F7EF6EC}" destId="{C33A1D8C-3B3F-411A-87E3-7342B2F0E81B}" srcOrd="3" destOrd="0" parTransId="{A2AB008E-9381-4495-B4F2-96F060D7075A}" sibTransId="{5F9AAE38-4A91-4CEE-90AA-A9592AA23980}"/>
    <dgm:cxn modelId="{D3C482C3-A0E3-4721-94E0-11BF56977C18}" type="presOf" srcId="{8E739F85-0B63-43D1-9E24-9E1F9F7EF6EC}" destId="{DFB7967C-01D0-4ECD-92FC-4C65148894A6}" srcOrd="0" destOrd="0" presId="urn:microsoft.com/office/officeart/2018/5/layout/CenteredIconLabelDescriptionList"/>
    <dgm:cxn modelId="{D646B1C3-4E8C-407F-9AB6-619CF92EFC19}" srcId="{8E739F85-0B63-43D1-9E24-9E1F9F7EF6EC}" destId="{6DE01B0F-DC1C-4E2A-8D5F-B1298540AEF9}" srcOrd="0" destOrd="0" parTransId="{3A135509-FBB0-423E-886F-0CBAD30CE454}" sibTransId="{339C56A9-89B8-46AB-9003-0F9457EF1638}"/>
    <dgm:cxn modelId="{8CDC4FF7-F87B-4B11-899A-47A18506C2BD}" srcId="{DB0FAEB9-72F6-44AD-8861-14FEE8022C5A}" destId="{70AEF859-96F6-4A02-8B54-2A12946FDDB8}" srcOrd="2" destOrd="0" parTransId="{9299A2D6-1674-44B3-B65A-E052AD1549D0}" sibTransId="{C7167FEA-C3E3-40EE-B570-118C0384534E}"/>
    <dgm:cxn modelId="{6B969BF7-E65C-468C-97DA-168859E339F1}" type="presOf" srcId="{CCDE14EF-D94E-4F24-9C66-C52B6C5474B6}" destId="{D23C8A64-7955-404C-AE73-22E5B3713EF7}" srcOrd="0" destOrd="0" presId="urn:microsoft.com/office/officeart/2018/5/layout/CenteredIconLabelDescriptionList"/>
    <dgm:cxn modelId="{76B7C3DE-7E9F-4B8C-8547-8A48CAF8A63A}" type="presParOf" srcId="{828F441B-4029-4DAB-860F-4C0FC472AEE6}" destId="{6EE1EA86-14A1-4BE1-A584-3BB909F6BF4B}" srcOrd="0" destOrd="0" presId="urn:microsoft.com/office/officeart/2018/5/layout/CenteredIconLabelDescriptionList"/>
    <dgm:cxn modelId="{63A1A5FA-2F29-476A-8BE8-5DB85F23F6A8}" type="presParOf" srcId="{6EE1EA86-14A1-4BE1-A584-3BB909F6BF4B}" destId="{47801703-1671-47FB-A4C9-3F7F0C3E88B0}" srcOrd="0" destOrd="0" presId="urn:microsoft.com/office/officeart/2018/5/layout/CenteredIconLabelDescriptionList"/>
    <dgm:cxn modelId="{995ED238-67E6-4807-9B53-799B346A195B}" type="presParOf" srcId="{6EE1EA86-14A1-4BE1-A584-3BB909F6BF4B}" destId="{29666B74-0D12-488C-B193-7E91A15F6B2B}" srcOrd="1" destOrd="0" presId="urn:microsoft.com/office/officeart/2018/5/layout/CenteredIconLabelDescriptionList"/>
    <dgm:cxn modelId="{0380272A-C7D4-46F6-999A-0D026E1EE933}" type="presParOf" srcId="{6EE1EA86-14A1-4BE1-A584-3BB909F6BF4B}" destId="{DFB7967C-01D0-4ECD-92FC-4C65148894A6}" srcOrd="2" destOrd="0" presId="urn:microsoft.com/office/officeart/2018/5/layout/CenteredIconLabelDescriptionList"/>
    <dgm:cxn modelId="{539959D2-1A71-4EA0-BDD3-B79C458873CF}" type="presParOf" srcId="{6EE1EA86-14A1-4BE1-A584-3BB909F6BF4B}" destId="{F0840444-67A7-4AE4-B7D0-1E7A8DDFC9EA}" srcOrd="3" destOrd="0" presId="urn:microsoft.com/office/officeart/2018/5/layout/CenteredIconLabelDescriptionList"/>
    <dgm:cxn modelId="{7D4385D6-3960-43FB-B2A6-E1C3BA91095C}" type="presParOf" srcId="{6EE1EA86-14A1-4BE1-A584-3BB909F6BF4B}" destId="{55AA11B1-E409-4493-A3F7-0CCBD97AF42C}" srcOrd="4" destOrd="0" presId="urn:microsoft.com/office/officeart/2018/5/layout/CenteredIconLabelDescriptionList"/>
    <dgm:cxn modelId="{3CC575E1-11CC-4831-B27B-B4D96EDC1017}" type="presParOf" srcId="{828F441B-4029-4DAB-860F-4C0FC472AEE6}" destId="{939FD789-822E-4B01-B21C-ACE1EFA79684}" srcOrd="1" destOrd="0" presId="urn:microsoft.com/office/officeart/2018/5/layout/CenteredIconLabelDescriptionList"/>
    <dgm:cxn modelId="{B3431A9B-DB3C-41A2-98F4-047600163A42}" type="presParOf" srcId="{828F441B-4029-4DAB-860F-4C0FC472AEE6}" destId="{48720020-3D14-4C94-98DF-B99A5B4D531B}" srcOrd="2" destOrd="0" presId="urn:microsoft.com/office/officeart/2018/5/layout/CenteredIconLabelDescriptionList"/>
    <dgm:cxn modelId="{4F7FB620-CF0F-420B-B206-6E2EA57FAD79}" type="presParOf" srcId="{48720020-3D14-4C94-98DF-B99A5B4D531B}" destId="{7128411F-C5F2-40B6-B927-E05FC86902C4}" srcOrd="0" destOrd="0" presId="urn:microsoft.com/office/officeart/2018/5/layout/CenteredIconLabelDescriptionList"/>
    <dgm:cxn modelId="{5937281C-FBDF-4357-B421-9DF9F4D3A06E}" type="presParOf" srcId="{48720020-3D14-4C94-98DF-B99A5B4D531B}" destId="{DE7FE837-269E-4663-9B64-D253F5EFE1A9}" srcOrd="1" destOrd="0" presId="urn:microsoft.com/office/officeart/2018/5/layout/CenteredIconLabelDescriptionList"/>
    <dgm:cxn modelId="{5E691952-7EFF-4323-A77E-5FCBEA0F257A}" type="presParOf" srcId="{48720020-3D14-4C94-98DF-B99A5B4D531B}" destId="{D23C8A64-7955-404C-AE73-22E5B3713EF7}" srcOrd="2" destOrd="0" presId="urn:microsoft.com/office/officeart/2018/5/layout/CenteredIconLabelDescriptionList"/>
    <dgm:cxn modelId="{AE0C898F-8B9E-42ED-84D1-E07DCCF38B8F}" type="presParOf" srcId="{48720020-3D14-4C94-98DF-B99A5B4D531B}" destId="{7F69BEA6-A702-4D81-8C09-1D537B26A206}" srcOrd="3" destOrd="0" presId="urn:microsoft.com/office/officeart/2018/5/layout/CenteredIconLabelDescriptionList"/>
    <dgm:cxn modelId="{6D6E8DDE-46EC-418F-BDA4-73187654F730}" type="presParOf" srcId="{48720020-3D14-4C94-98DF-B99A5B4D531B}" destId="{903701B4-084F-4360-BD6E-F9229552E5C4}" srcOrd="4" destOrd="0" presId="urn:microsoft.com/office/officeart/2018/5/layout/CenteredIconLabelDescriptionList"/>
    <dgm:cxn modelId="{DD18DD06-B197-4398-A925-E993297094DF}" type="presParOf" srcId="{828F441B-4029-4DAB-860F-4C0FC472AEE6}" destId="{37000A65-47AF-47F6-A184-F66609BD7F8A}" srcOrd="3" destOrd="0" presId="urn:microsoft.com/office/officeart/2018/5/layout/CenteredIconLabelDescriptionList"/>
    <dgm:cxn modelId="{4B8BD1BA-326D-41AE-A091-67EEE525600A}" type="presParOf" srcId="{828F441B-4029-4DAB-860F-4C0FC472AEE6}" destId="{AE9A0423-30A9-40FB-8866-41C96144974C}" srcOrd="4" destOrd="0" presId="urn:microsoft.com/office/officeart/2018/5/layout/CenteredIconLabelDescriptionList"/>
    <dgm:cxn modelId="{DF71C6D6-1124-4290-A901-5228CD213809}" type="presParOf" srcId="{AE9A0423-30A9-40FB-8866-41C96144974C}" destId="{07914D8C-E0DB-4862-BB8B-B1CB3F131357}" srcOrd="0" destOrd="0" presId="urn:microsoft.com/office/officeart/2018/5/layout/CenteredIconLabelDescriptionList"/>
    <dgm:cxn modelId="{FB2F98E1-7F34-4D79-9E2A-44C5496C8412}" type="presParOf" srcId="{AE9A0423-30A9-40FB-8866-41C96144974C}" destId="{3BD62EBE-6147-4BA1-8F76-DB8748BD1CF8}" srcOrd="1" destOrd="0" presId="urn:microsoft.com/office/officeart/2018/5/layout/CenteredIconLabelDescriptionList"/>
    <dgm:cxn modelId="{A1EB4DDA-D7EF-4D49-8031-C6A8DB92D445}" type="presParOf" srcId="{AE9A0423-30A9-40FB-8866-41C96144974C}" destId="{97172B23-673F-4493-B7A2-8E96D837EEE9}" srcOrd="2" destOrd="0" presId="urn:microsoft.com/office/officeart/2018/5/layout/CenteredIconLabelDescriptionList"/>
    <dgm:cxn modelId="{7D96B5B1-1FD6-438E-8873-CF3D81539A58}" type="presParOf" srcId="{AE9A0423-30A9-40FB-8866-41C96144974C}" destId="{5B58E55E-93EE-4B43-B14F-EED7BEA623FF}" srcOrd="3" destOrd="0" presId="urn:microsoft.com/office/officeart/2018/5/layout/CenteredIconLabelDescriptionList"/>
    <dgm:cxn modelId="{CE375225-D4FE-478D-B280-18D0BCFDD02E}" type="presParOf" srcId="{AE9A0423-30A9-40FB-8866-41C96144974C}" destId="{091536DD-259F-4F34-A007-073D67B5A60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70D50C-7084-4BE3-9B6F-20891E92388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2E476C8-0E49-4721-965B-FCC4DCF95602}">
      <dgm:prSet/>
      <dgm:spPr/>
      <dgm:t>
        <a:bodyPr/>
        <a:lstStyle/>
        <a:p>
          <a:r>
            <a:rPr lang="en-US"/>
            <a:t>Follow the link to the dashboard:</a:t>
          </a:r>
        </a:p>
      </dgm:t>
    </dgm:pt>
    <dgm:pt modelId="{33A261D7-633A-4D26-B85B-A50D412A0145}" type="parTrans" cxnId="{969303D2-014A-441E-BE59-172ED91990A9}">
      <dgm:prSet/>
      <dgm:spPr/>
      <dgm:t>
        <a:bodyPr/>
        <a:lstStyle/>
        <a:p>
          <a:endParaRPr lang="en-US"/>
        </a:p>
      </dgm:t>
    </dgm:pt>
    <dgm:pt modelId="{B94D7023-2D96-44A7-98F6-A2E2B6AD15CD}" type="sibTrans" cxnId="{969303D2-014A-441E-BE59-172ED91990A9}">
      <dgm:prSet/>
      <dgm:spPr/>
      <dgm:t>
        <a:bodyPr/>
        <a:lstStyle/>
        <a:p>
          <a:endParaRPr lang="en-US"/>
        </a:p>
      </dgm:t>
    </dgm:pt>
    <dgm:pt modelId="{641DA0A9-4812-48D6-A141-0C688044DCA9}">
      <dgm:prSet/>
      <dgm:spPr/>
      <dgm:t>
        <a:bodyPr/>
        <a:lstStyle/>
        <a:p>
          <a:r>
            <a:rPr lang="en-US">
              <a:hlinkClick xmlns:r="http://schemas.openxmlformats.org/officeDocument/2006/relationships" r:id="rId1"/>
            </a:rPr>
            <a:t>https://docs.google.com/spreadsheets/d/1XcZbjH6G9gHMIyHY5mwnpnsUL27qi6XZJ-a1AbjkIGc/edit?usp=sharing</a:t>
          </a:r>
          <a:endParaRPr lang="en-US"/>
        </a:p>
      </dgm:t>
    </dgm:pt>
    <dgm:pt modelId="{AEE0B8AB-E5A4-4537-9197-1A94866129F3}" type="parTrans" cxnId="{B352AB2E-7123-4E63-A81D-AF3EBE253845}">
      <dgm:prSet/>
      <dgm:spPr/>
      <dgm:t>
        <a:bodyPr/>
        <a:lstStyle/>
        <a:p>
          <a:endParaRPr lang="en-US"/>
        </a:p>
      </dgm:t>
    </dgm:pt>
    <dgm:pt modelId="{21CB404C-D604-4C1B-8BFD-F69FBB066B5C}" type="sibTrans" cxnId="{B352AB2E-7123-4E63-A81D-AF3EBE253845}">
      <dgm:prSet/>
      <dgm:spPr/>
      <dgm:t>
        <a:bodyPr/>
        <a:lstStyle/>
        <a:p>
          <a:endParaRPr lang="en-US"/>
        </a:p>
      </dgm:t>
    </dgm:pt>
    <dgm:pt modelId="{A5D7E665-642D-490B-94AE-5EFCE5363C7C}" type="pres">
      <dgm:prSet presAssocID="{1370D50C-7084-4BE3-9B6F-20891E923888}" presName="vert0" presStyleCnt="0">
        <dgm:presLayoutVars>
          <dgm:dir/>
          <dgm:animOne val="branch"/>
          <dgm:animLvl val="lvl"/>
        </dgm:presLayoutVars>
      </dgm:prSet>
      <dgm:spPr/>
    </dgm:pt>
    <dgm:pt modelId="{C585FBF7-11C0-4130-9FA6-199F82B03FCA}" type="pres">
      <dgm:prSet presAssocID="{82E476C8-0E49-4721-965B-FCC4DCF95602}" presName="thickLine" presStyleLbl="alignNode1" presStyleIdx="0" presStyleCnt="2"/>
      <dgm:spPr/>
    </dgm:pt>
    <dgm:pt modelId="{DE896F7C-7C0E-4930-A819-0936573F4949}" type="pres">
      <dgm:prSet presAssocID="{82E476C8-0E49-4721-965B-FCC4DCF95602}" presName="horz1" presStyleCnt="0"/>
      <dgm:spPr/>
    </dgm:pt>
    <dgm:pt modelId="{BE23417F-1D1F-496B-8888-3C3B72FE55AB}" type="pres">
      <dgm:prSet presAssocID="{82E476C8-0E49-4721-965B-FCC4DCF95602}" presName="tx1" presStyleLbl="revTx" presStyleIdx="0" presStyleCnt="2"/>
      <dgm:spPr/>
    </dgm:pt>
    <dgm:pt modelId="{D847AA04-DBB2-4D3C-8D0A-A98983424BC0}" type="pres">
      <dgm:prSet presAssocID="{82E476C8-0E49-4721-965B-FCC4DCF95602}" presName="vert1" presStyleCnt="0"/>
      <dgm:spPr/>
    </dgm:pt>
    <dgm:pt modelId="{F86A6081-54E9-4C73-BC9B-8861D4AFF3B8}" type="pres">
      <dgm:prSet presAssocID="{641DA0A9-4812-48D6-A141-0C688044DCA9}" presName="thickLine" presStyleLbl="alignNode1" presStyleIdx="1" presStyleCnt="2"/>
      <dgm:spPr/>
    </dgm:pt>
    <dgm:pt modelId="{89B3CD5D-0CDB-4DBC-92D8-4505492D8C20}" type="pres">
      <dgm:prSet presAssocID="{641DA0A9-4812-48D6-A141-0C688044DCA9}" presName="horz1" presStyleCnt="0"/>
      <dgm:spPr/>
    </dgm:pt>
    <dgm:pt modelId="{0E3353AB-F706-4672-89B5-7A5D01B0A32E}" type="pres">
      <dgm:prSet presAssocID="{641DA0A9-4812-48D6-A141-0C688044DCA9}" presName="tx1" presStyleLbl="revTx" presStyleIdx="1" presStyleCnt="2"/>
      <dgm:spPr/>
    </dgm:pt>
    <dgm:pt modelId="{4C064B31-D85D-4504-B098-B07D74442110}" type="pres">
      <dgm:prSet presAssocID="{641DA0A9-4812-48D6-A141-0C688044DCA9}" presName="vert1" presStyleCnt="0"/>
      <dgm:spPr/>
    </dgm:pt>
  </dgm:ptLst>
  <dgm:cxnLst>
    <dgm:cxn modelId="{B352AB2E-7123-4E63-A81D-AF3EBE253845}" srcId="{1370D50C-7084-4BE3-9B6F-20891E923888}" destId="{641DA0A9-4812-48D6-A141-0C688044DCA9}" srcOrd="1" destOrd="0" parTransId="{AEE0B8AB-E5A4-4537-9197-1A94866129F3}" sibTransId="{21CB404C-D604-4C1B-8BFD-F69FBB066B5C}"/>
    <dgm:cxn modelId="{2A618B5E-D52C-4945-9492-9700EA66BEB0}" type="presOf" srcId="{82E476C8-0E49-4721-965B-FCC4DCF95602}" destId="{BE23417F-1D1F-496B-8888-3C3B72FE55AB}" srcOrd="0" destOrd="0" presId="urn:microsoft.com/office/officeart/2008/layout/LinedList"/>
    <dgm:cxn modelId="{403FE469-3D34-4E48-AD3F-71DDC272D050}" type="presOf" srcId="{641DA0A9-4812-48D6-A141-0C688044DCA9}" destId="{0E3353AB-F706-4672-89B5-7A5D01B0A32E}" srcOrd="0" destOrd="0" presId="urn:microsoft.com/office/officeart/2008/layout/LinedList"/>
    <dgm:cxn modelId="{969303D2-014A-441E-BE59-172ED91990A9}" srcId="{1370D50C-7084-4BE3-9B6F-20891E923888}" destId="{82E476C8-0E49-4721-965B-FCC4DCF95602}" srcOrd="0" destOrd="0" parTransId="{33A261D7-633A-4D26-B85B-A50D412A0145}" sibTransId="{B94D7023-2D96-44A7-98F6-A2E2B6AD15CD}"/>
    <dgm:cxn modelId="{422C7CD9-C24A-481E-A725-A1A88F1F269E}" type="presOf" srcId="{1370D50C-7084-4BE3-9B6F-20891E923888}" destId="{A5D7E665-642D-490B-94AE-5EFCE5363C7C}" srcOrd="0" destOrd="0" presId="urn:microsoft.com/office/officeart/2008/layout/LinedList"/>
    <dgm:cxn modelId="{AB164AC2-54F4-4775-AD74-4FA298435582}" type="presParOf" srcId="{A5D7E665-642D-490B-94AE-5EFCE5363C7C}" destId="{C585FBF7-11C0-4130-9FA6-199F82B03FCA}" srcOrd="0" destOrd="0" presId="urn:microsoft.com/office/officeart/2008/layout/LinedList"/>
    <dgm:cxn modelId="{B9CED1F4-E0B5-4DAE-8DB3-B7E0BF5988EB}" type="presParOf" srcId="{A5D7E665-642D-490B-94AE-5EFCE5363C7C}" destId="{DE896F7C-7C0E-4930-A819-0936573F4949}" srcOrd="1" destOrd="0" presId="urn:microsoft.com/office/officeart/2008/layout/LinedList"/>
    <dgm:cxn modelId="{6D70CB53-E62A-42AF-B908-4924438A5229}" type="presParOf" srcId="{DE896F7C-7C0E-4930-A819-0936573F4949}" destId="{BE23417F-1D1F-496B-8888-3C3B72FE55AB}" srcOrd="0" destOrd="0" presId="urn:microsoft.com/office/officeart/2008/layout/LinedList"/>
    <dgm:cxn modelId="{EEC2343F-A6DB-4486-80CA-0403CC44728D}" type="presParOf" srcId="{DE896F7C-7C0E-4930-A819-0936573F4949}" destId="{D847AA04-DBB2-4D3C-8D0A-A98983424BC0}" srcOrd="1" destOrd="0" presId="urn:microsoft.com/office/officeart/2008/layout/LinedList"/>
    <dgm:cxn modelId="{73A3BE76-0085-46A8-99EF-F46C17CD21EB}" type="presParOf" srcId="{A5D7E665-642D-490B-94AE-5EFCE5363C7C}" destId="{F86A6081-54E9-4C73-BC9B-8861D4AFF3B8}" srcOrd="2" destOrd="0" presId="urn:microsoft.com/office/officeart/2008/layout/LinedList"/>
    <dgm:cxn modelId="{62832238-230F-4550-8BB3-79ED36B4E80C}" type="presParOf" srcId="{A5D7E665-642D-490B-94AE-5EFCE5363C7C}" destId="{89B3CD5D-0CDB-4DBC-92D8-4505492D8C20}" srcOrd="3" destOrd="0" presId="urn:microsoft.com/office/officeart/2008/layout/LinedList"/>
    <dgm:cxn modelId="{19B2BED6-F8ED-4DFB-AD2F-C06CD57A99FB}" type="presParOf" srcId="{89B3CD5D-0CDB-4DBC-92D8-4505492D8C20}" destId="{0E3353AB-F706-4672-89B5-7A5D01B0A32E}" srcOrd="0" destOrd="0" presId="urn:microsoft.com/office/officeart/2008/layout/LinedList"/>
    <dgm:cxn modelId="{543BA946-EDC3-4E77-93E6-C9A21AE870EB}" type="presParOf" srcId="{89B3CD5D-0CDB-4DBC-92D8-4505492D8C20}" destId="{4C064B31-D85D-4504-B098-B07D7444211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F930BC-CA7E-4D96-BA94-BD16BAEDB67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5B703-F796-44F4-8830-933F3E6C8C59}">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Follow the link to the dashboard</a:t>
          </a:r>
        </a:p>
      </dsp:txBody>
      <dsp:txXfrm>
        <a:off x="0" y="0"/>
        <a:ext cx="10515600" cy="2175669"/>
      </dsp:txXfrm>
    </dsp:sp>
    <dsp:sp modelId="{2BE357C9-B30E-484D-BD30-C6F1EC2CCE93}">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DD565E-849C-4F99-8A8A-AF5EB165A0EB}">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hlinkClick xmlns:r="http://schemas.openxmlformats.org/officeDocument/2006/relationships" r:id="rId1"/>
            </a:rPr>
            <a:t>https://docs.google.com/spreadsheets/d/1ICG7P-lWXkZFW6PpOjMSu5ZsqYHJsgdOP-FHAC7V3IE/edit?usp=sharing</a:t>
          </a:r>
          <a:endParaRPr lang="en-US" sz="3900" kern="1200"/>
        </a:p>
      </dsp:txBody>
      <dsp:txXfrm>
        <a:off x="0" y="2175669"/>
        <a:ext cx="10515600" cy="2175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6AFEA-E973-458A-B6B7-00EC0A9316A0}">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30495-99F2-419E-8F92-AB38F5CE3BF9}">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Follow the link to the dashboard:</a:t>
          </a:r>
        </a:p>
      </dsp:txBody>
      <dsp:txXfrm>
        <a:off x="0" y="0"/>
        <a:ext cx="10515600" cy="2175669"/>
      </dsp:txXfrm>
    </dsp:sp>
    <dsp:sp modelId="{F4E28DFD-45D9-4B60-91F4-1C5EB193B837}">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CE3A0-276F-4950-84CB-9710A52B5234}">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1"/>
            </a:rPr>
            <a:t>https://docs.google.com/spreadsheets/d/1O9pG3a0bnJanHIvkMeijokVPdsS9oa9ECDEdrYGur5s/edit?usp=sharing</a:t>
          </a:r>
          <a:endParaRPr lang="en-US" sz="1700" kern="1200"/>
        </a:p>
      </dsp:txBody>
      <dsp:txXfrm>
        <a:off x="0" y="2175669"/>
        <a:ext cx="10515600" cy="2175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1768B-7D33-4760-8C6D-39E2746D31E7}">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410AB-C6FC-46BD-8DF5-E11411206F0C}">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Follow the link to the dashboard:</a:t>
          </a:r>
        </a:p>
      </dsp:txBody>
      <dsp:txXfrm>
        <a:off x="0" y="0"/>
        <a:ext cx="10515600" cy="2175669"/>
      </dsp:txXfrm>
    </dsp:sp>
    <dsp:sp modelId="{C0AB159A-F9D0-47D8-AE03-04A76B332B2B}">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EB20FF-8D97-406E-B3C3-22B4008236FF}">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hlinkClick xmlns:r="http://schemas.openxmlformats.org/officeDocument/2006/relationships" r:id="rId1"/>
            </a:rPr>
            <a:t>https://docs.google.com/spreadsheets/d/1dxkFwBEMFj4V-ue8K0Ry8M_hiNnTpYjlLBfMWfjV9Lk/edit?usp=sharing</a:t>
          </a:r>
          <a:endParaRPr lang="en-US" sz="3300" kern="1200"/>
        </a:p>
      </dsp:txBody>
      <dsp:txXfrm>
        <a:off x="0" y="2175669"/>
        <a:ext cx="10515600" cy="21756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F0E67-190F-468A-9E19-ED17EF58DDD8}">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2BB337-B9B6-4946-AC40-B81853BFE62C}">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Follow the link to the dashboard:</a:t>
          </a:r>
        </a:p>
      </dsp:txBody>
      <dsp:txXfrm>
        <a:off x="0" y="0"/>
        <a:ext cx="10515600" cy="2175669"/>
      </dsp:txXfrm>
    </dsp:sp>
    <dsp:sp modelId="{74CA0823-DAD5-4274-B6AD-E5D7AD2AF1D0}">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4E150-120F-471D-B12E-20BA1707324A}">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hlinkClick xmlns:r="http://schemas.openxmlformats.org/officeDocument/2006/relationships" r:id="rId1"/>
            </a:rPr>
            <a:t>https://docs.google.com/spreadsheets/d/1En1uQfUc-krCrQrEpF9RqyRwcIfMW6gTGkDb9GY0ye4/edit?usp=sharing</a:t>
          </a:r>
          <a:endParaRPr lang="en-US" sz="3200" kern="1200"/>
        </a:p>
      </dsp:txBody>
      <dsp:txXfrm>
        <a:off x="0" y="2175669"/>
        <a:ext cx="10515600" cy="2175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FF46F-55F6-4762-B1B2-084FAAAEB94E}">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E0CEEF-7F3C-43E7-9E18-0A2E637351B2}">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Follow the link to the dashboard:</a:t>
          </a:r>
        </a:p>
      </dsp:txBody>
      <dsp:txXfrm>
        <a:off x="0" y="0"/>
        <a:ext cx="10515600" cy="2175669"/>
      </dsp:txXfrm>
    </dsp:sp>
    <dsp:sp modelId="{C44B07FE-153B-4FDE-83A8-4B3F90B1846B}">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2B908-D40B-494F-AFDC-BD227684DF22}">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1"/>
            </a:rPr>
            <a:t>https://docs.google.com/spreadsheets/d/1xNxEGWUglN7ABJl0plvmK3AH_ee53idqxHIJRngWgyw/edit?usp=sharing</a:t>
          </a:r>
          <a:endParaRPr lang="en-US" sz="1700" kern="1200"/>
        </a:p>
      </dsp:txBody>
      <dsp:txXfrm>
        <a:off x="0" y="2175669"/>
        <a:ext cx="10515600" cy="2175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720D0-4733-455C-896F-2869721B0870}">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08278-8861-4229-93AF-59A5819B6D5B}">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Follow the links to the dashboard:</a:t>
          </a:r>
        </a:p>
      </dsp:txBody>
      <dsp:txXfrm>
        <a:off x="0" y="0"/>
        <a:ext cx="10515600" cy="2175669"/>
      </dsp:txXfrm>
    </dsp:sp>
    <dsp:sp modelId="{3E8A1ABE-8B8F-41E0-859F-72DD342B1956}">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7554A-34C1-4CDA-B237-CA31F1B70DB4}">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1"/>
            </a:rPr>
            <a:t>https://docs.google.com/spreadsheets/d/1jubSGc7DWYaIOcUcfDdkVEozdyvTyIf6WgU9t-Zy4_0/edit?usp=sharing</a:t>
          </a:r>
          <a:endParaRPr lang="en-US" sz="2200" kern="1200"/>
        </a:p>
      </dsp:txBody>
      <dsp:txXfrm>
        <a:off x="0" y="2175669"/>
        <a:ext cx="10515600" cy="21756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01703-1671-47FB-A4C9-3F7F0C3E88B0}">
      <dsp:nvSpPr>
        <dsp:cNvPr id="0" name=""/>
        <dsp:cNvSpPr/>
      </dsp:nvSpPr>
      <dsp:spPr>
        <a:xfrm>
          <a:off x="1061437" y="721866"/>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7967C-01D0-4ECD-92FC-4C65148894A6}">
      <dsp:nvSpPr>
        <dsp:cNvPr id="0" name=""/>
        <dsp:cNvSpPr/>
      </dsp:nvSpPr>
      <dsp:spPr>
        <a:xfrm>
          <a:off x="1582" y="1981459"/>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Data Pre Processing</a:t>
          </a:r>
        </a:p>
      </dsp:txBody>
      <dsp:txXfrm>
        <a:off x="1582" y="1981459"/>
        <a:ext cx="3261093" cy="489164"/>
      </dsp:txXfrm>
    </dsp:sp>
    <dsp:sp modelId="{55AA11B1-E409-4493-A3F7-0CCBD97AF42C}">
      <dsp:nvSpPr>
        <dsp:cNvPr id="0" name=""/>
        <dsp:cNvSpPr/>
      </dsp:nvSpPr>
      <dsp:spPr>
        <a:xfrm>
          <a:off x="1582" y="2525605"/>
          <a:ext cx="3261093" cy="94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Power Transform</a:t>
          </a:r>
        </a:p>
        <a:p>
          <a:pPr marL="0" lvl="0" indent="0" algn="ctr" defTabSz="577850">
            <a:lnSpc>
              <a:spcPct val="90000"/>
            </a:lnSpc>
            <a:spcBef>
              <a:spcPct val="0"/>
            </a:spcBef>
            <a:spcAft>
              <a:spcPct val="35000"/>
            </a:spcAft>
            <a:buNone/>
          </a:pPr>
          <a:r>
            <a:rPr lang="en-US" sz="1300" kern="1200"/>
            <a:t>Min Max Scaling</a:t>
          </a:r>
        </a:p>
        <a:p>
          <a:pPr marL="0" lvl="0" indent="0" algn="ctr" defTabSz="577850">
            <a:lnSpc>
              <a:spcPct val="90000"/>
            </a:lnSpc>
            <a:spcBef>
              <a:spcPct val="0"/>
            </a:spcBef>
            <a:spcAft>
              <a:spcPct val="35000"/>
            </a:spcAft>
            <a:buNone/>
          </a:pPr>
          <a:r>
            <a:rPr lang="en-US" sz="1300" kern="1200"/>
            <a:t>Vectorization</a:t>
          </a:r>
        </a:p>
        <a:p>
          <a:pPr marL="0" lvl="0" indent="0" algn="ctr" defTabSz="577850">
            <a:lnSpc>
              <a:spcPct val="90000"/>
            </a:lnSpc>
            <a:spcBef>
              <a:spcPct val="0"/>
            </a:spcBef>
            <a:spcAft>
              <a:spcPct val="35000"/>
            </a:spcAft>
            <a:buNone/>
          </a:pPr>
          <a:r>
            <a:rPr lang="en-US" sz="1300" kern="1200"/>
            <a:t>Train Test Split</a:t>
          </a:r>
        </a:p>
      </dsp:txBody>
      <dsp:txXfrm>
        <a:off x="1582" y="2525605"/>
        <a:ext cx="3261093" cy="945333"/>
      </dsp:txXfrm>
    </dsp:sp>
    <dsp:sp modelId="{7128411F-C5F2-40B6-B927-E05FC86902C4}">
      <dsp:nvSpPr>
        <dsp:cNvPr id="0" name=""/>
        <dsp:cNvSpPr/>
      </dsp:nvSpPr>
      <dsp:spPr>
        <a:xfrm>
          <a:off x="4893223" y="721866"/>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3C8A64-7955-404C-AE73-22E5B3713EF7}">
      <dsp:nvSpPr>
        <dsp:cNvPr id="0" name=""/>
        <dsp:cNvSpPr/>
      </dsp:nvSpPr>
      <dsp:spPr>
        <a:xfrm>
          <a:off x="3833367" y="1981459"/>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Feature Selection (Ensemble Method)</a:t>
          </a:r>
        </a:p>
      </dsp:txBody>
      <dsp:txXfrm>
        <a:off x="3833367" y="1981459"/>
        <a:ext cx="3261093" cy="489164"/>
      </dsp:txXfrm>
    </dsp:sp>
    <dsp:sp modelId="{903701B4-084F-4360-BD6E-F9229552E5C4}">
      <dsp:nvSpPr>
        <dsp:cNvPr id="0" name=""/>
        <dsp:cNvSpPr/>
      </dsp:nvSpPr>
      <dsp:spPr>
        <a:xfrm>
          <a:off x="3833367" y="2525605"/>
          <a:ext cx="3261093" cy="945333"/>
        </a:xfrm>
        <a:prstGeom prst="rect">
          <a:avLst/>
        </a:prstGeom>
        <a:noFill/>
        <a:ln>
          <a:noFill/>
        </a:ln>
        <a:effectLst/>
      </dsp:spPr>
      <dsp:style>
        <a:lnRef idx="0">
          <a:scrgbClr r="0" g="0" b="0"/>
        </a:lnRef>
        <a:fillRef idx="0">
          <a:scrgbClr r="0" g="0" b="0"/>
        </a:fillRef>
        <a:effectRef idx="0">
          <a:scrgbClr r="0" g="0" b="0"/>
        </a:effectRef>
        <a:fontRef idx="minor"/>
      </dsp:style>
    </dsp:sp>
    <dsp:sp modelId="{07914D8C-E0DB-4862-BB8B-B1CB3F131357}">
      <dsp:nvSpPr>
        <dsp:cNvPr id="0" name=""/>
        <dsp:cNvSpPr/>
      </dsp:nvSpPr>
      <dsp:spPr>
        <a:xfrm>
          <a:off x="8725008" y="721866"/>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172B23-673F-4493-B7A2-8E96D837EEE9}">
      <dsp:nvSpPr>
        <dsp:cNvPr id="0" name=""/>
        <dsp:cNvSpPr/>
      </dsp:nvSpPr>
      <dsp:spPr>
        <a:xfrm>
          <a:off x="7665152" y="1981459"/>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Model Development, Evaluation And Selection</a:t>
          </a:r>
        </a:p>
      </dsp:txBody>
      <dsp:txXfrm>
        <a:off x="7665152" y="1981459"/>
        <a:ext cx="3261093" cy="489164"/>
      </dsp:txXfrm>
    </dsp:sp>
    <dsp:sp modelId="{091536DD-259F-4F34-A007-073D67B5A60F}">
      <dsp:nvSpPr>
        <dsp:cNvPr id="0" name=""/>
        <dsp:cNvSpPr/>
      </dsp:nvSpPr>
      <dsp:spPr>
        <a:xfrm>
          <a:off x="7665152" y="2525605"/>
          <a:ext cx="3261093" cy="94533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5FBF7-11C0-4130-9FA6-199F82B03FCA}">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23417F-1D1F-496B-8888-3C3B72FE55AB}">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Follow the link to the dashboard:</a:t>
          </a:r>
        </a:p>
      </dsp:txBody>
      <dsp:txXfrm>
        <a:off x="0" y="0"/>
        <a:ext cx="10515600" cy="2175669"/>
      </dsp:txXfrm>
    </dsp:sp>
    <dsp:sp modelId="{F86A6081-54E9-4C73-BC9B-8861D4AFF3B8}">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3353AB-F706-4672-89B5-7A5D01B0A32E}">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hlinkClick xmlns:r="http://schemas.openxmlformats.org/officeDocument/2006/relationships" r:id="rId1"/>
            </a:rPr>
            <a:t>https://docs.google.com/spreadsheets/d/1XcZbjH6G9gHMIyHY5mwnpnsUL27qi6XZJ-a1AbjkIGc/edit?usp=sharing</a:t>
          </a:r>
          <a:endParaRPr lang="en-US" sz="2300" kern="1200"/>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google.com/spreadsheets/d/1U6Z-WzSb_l_zOj1wYy4OiNmuDcMTJ0COgD8NthjtWcM/edit?usp=shar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rs parked in a line">
            <a:extLst>
              <a:ext uri="{FF2B5EF4-FFF2-40B4-BE49-F238E27FC236}">
                <a16:creationId xmlns:a16="http://schemas.microsoft.com/office/drawing/2014/main" id="{4E7CF31C-34AA-2238-57E5-3B43692D25F4}"/>
              </a:ext>
            </a:extLst>
          </p:cNvPr>
          <p:cNvPicPr>
            <a:picLocks noChangeAspect="1"/>
          </p:cNvPicPr>
          <p:nvPr/>
        </p:nvPicPr>
        <p:blipFill rotWithShape="1">
          <a:blip r:embed="rId2"/>
          <a:srcRect l="1298" t="28920" r="3929" b="1"/>
          <a:stretch/>
        </p:blipFill>
        <p:spPr>
          <a:xfrm>
            <a:off x="20" y="10"/>
            <a:ext cx="12191981" cy="6857990"/>
          </a:xfrm>
          <a:prstGeom prst="rect">
            <a:avLst/>
          </a:prstGeom>
        </p:spPr>
      </p:pic>
      <p:sp>
        <p:nvSpPr>
          <p:cNvPr id="17"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pPr algn="l"/>
            <a:r>
              <a:rPr lang="en-US" sz="6600" b="1">
                <a:cs typeface="Calibri Light"/>
              </a:rPr>
              <a:t>CAR PRICE PREDICTION PROJECT</a:t>
            </a:r>
          </a:p>
        </p:txBody>
      </p:sp>
      <p:sp>
        <p:nvSpPr>
          <p:cNvPr id="19"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4BDF-0621-AC3E-F1BD-C9B47D652B33}"/>
              </a:ext>
            </a:extLst>
          </p:cNvPr>
          <p:cNvSpPr>
            <a:spLocks noGrp="1"/>
          </p:cNvSpPr>
          <p:nvPr>
            <p:ph type="title"/>
          </p:nvPr>
        </p:nvSpPr>
        <p:spPr/>
        <p:txBody>
          <a:bodyPr/>
          <a:lstStyle/>
          <a:p>
            <a:r>
              <a:rPr lang="en-US" dirty="0">
                <a:cs typeface="Calibri Light"/>
              </a:rPr>
              <a:t>Box Plots Analysis</a:t>
            </a:r>
            <a:endParaRPr lang="en-US" dirty="0"/>
          </a:p>
        </p:txBody>
      </p:sp>
      <p:sp>
        <p:nvSpPr>
          <p:cNvPr id="3" name="Content Placeholder 2">
            <a:extLst>
              <a:ext uri="{FF2B5EF4-FFF2-40B4-BE49-F238E27FC236}">
                <a16:creationId xmlns:a16="http://schemas.microsoft.com/office/drawing/2014/main" id="{4D332448-35C1-1F67-3CAF-6B60FC26CCA0}"/>
              </a:ext>
            </a:extLst>
          </p:cNvPr>
          <p:cNvSpPr>
            <a:spLocks noGrp="1"/>
          </p:cNvSpPr>
          <p:nvPr>
            <p:ph idx="1"/>
          </p:nvPr>
        </p:nvSpPr>
        <p:spPr/>
        <p:txBody>
          <a:bodyPr vert="horz" lIns="91440" tIns="45720" rIns="91440" bIns="45720" rtlCol="0" anchor="t">
            <a:normAutofit/>
          </a:bodyPr>
          <a:lstStyle/>
          <a:p>
            <a:r>
              <a:rPr lang="en-US" dirty="0">
                <a:ea typeface="+mn-lt"/>
                <a:cs typeface="+mn-lt"/>
              </a:rPr>
              <a:t>Follow the link to the dashboard:</a:t>
            </a:r>
          </a:p>
          <a:p>
            <a:endParaRPr lang="en-US" dirty="0">
              <a:ea typeface="+mn-lt"/>
              <a:cs typeface="+mn-lt"/>
            </a:endParaRPr>
          </a:p>
          <a:p>
            <a:r>
              <a:rPr lang="en-US" dirty="0">
                <a:ea typeface="+mn-lt"/>
                <a:cs typeface="+mn-lt"/>
                <a:hlinkClick r:id="rId2"/>
              </a:rPr>
              <a:t>https://docs.google.com/spreadsheets/d/1U6Z-WzSb_l_zOj1wYy4OiNmuDcMTJ0COgD8NthjtWcM/edit?usp=sharing</a:t>
            </a:r>
            <a:endParaRPr lang="en-US">
              <a:ea typeface="+mn-lt"/>
              <a:cs typeface="+mn-lt"/>
            </a:endParaRPr>
          </a:p>
          <a:p>
            <a:endParaRPr lang="en-US" dirty="0">
              <a:ea typeface="+mn-lt"/>
              <a:cs typeface="+mn-lt"/>
            </a:endParaRPr>
          </a:p>
        </p:txBody>
      </p:sp>
    </p:spTree>
    <p:extLst>
      <p:ext uri="{BB962C8B-B14F-4D97-AF65-F5344CB8AC3E}">
        <p14:creationId xmlns:p14="http://schemas.microsoft.com/office/powerpoint/2010/main" val="1085128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B493-E281-7936-3D63-8C0D7889ABCA}"/>
              </a:ext>
            </a:extLst>
          </p:cNvPr>
          <p:cNvSpPr>
            <a:spLocks noGrp="1"/>
          </p:cNvSpPr>
          <p:nvPr>
            <p:ph type="title"/>
          </p:nvPr>
        </p:nvSpPr>
        <p:spPr/>
        <p:txBody>
          <a:bodyPr/>
          <a:lstStyle/>
          <a:p>
            <a:r>
              <a:rPr lang="en-US" dirty="0">
                <a:cs typeface="Calibri Light"/>
              </a:rPr>
              <a:t>Descriptive Plots Analysis</a:t>
            </a:r>
            <a:endParaRPr lang="en-US" dirty="0"/>
          </a:p>
        </p:txBody>
      </p:sp>
      <p:graphicFrame>
        <p:nvGraphicFramePr>
          <p:cNvPr id="5" name="Content Placeholder 2">
            <a:extLst>
              <a:ext uri="{FF2B5EF4-FFF2-40B4-BE49-F238E27FC236}">
                <a16:creationId xmlns:a16="http://schemas.microsoft.com/office/drawing/2014/main" id="{4D5D6A13-94DF-487E-1CD9-A7C7486A816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8270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1152-51D5-2A60-BE96-1504D032C5E0}"/>
              </a:ext>
            </a:extLst>
          </p:cNvPr>
          <p:cNvSpPr>
            <a:spLocks noGrp="1"/>
          </p:cNvSpPr>
          <p:nvPr>
            <p:ph type="title"/>
          </p:nvPr>
        </p:nvSpPr>
        <p:spPr/>
        <p:txBody>
          <a:bodyPr/>
          <a:lstStyle/>
          <a:p>
            <a:r>
              <a:rPr lang="en-US" dirty="0">
                <a:cs typeface="Calibri Light"/>
              </a:rPr>
              <a:t>Distribution Plots Analysis</a:t>
            </a:r>
            <a:endParaRPr lang="en-US" dirty="0"/>
          </a:p>
        </p:txBody>
      </p:sp>
      <p:graphicFrame>
        <p:nvGraphicFramePr>
          <p:cNvPr id="5" name="Content Placeholder 2">
            <a:extLst>
              <a:ext uri="{FF2B5EF4-FFF2-40B4-BE49-F238E27FC236}">
                <a16:creationId xmlns:a16="http://schemas.microsoft.com/office/drawing/2014/main" id="{5B99AE61-9809-5D15-ADD8-21E713B4053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0774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7725-148F-CB47-DD78-A320CD7E9669}"/>
              </a:ext>
            </a:extLst>
          </p:cNvPr>
          <p:cNvSpPr>
            <a:spLocks noGrp="1"/>
          </p:cNvSpPr>
          <p:nvPr>
            <p:ph type="title"/>
          </p:nvPr>
        </p:nvSpPr>
        <p:spPr/>
        <p:txBody>
          <a:bodyPr/>
          <a:lstStyle/>
          <a:p>
            <a:r>
              <a:rPr lang="en-US" dirty="0">
                <a:cs typeface="Calibri Light"/>
              </a:rPr>
              <a:t>EDA Conclusion</a:t>
            </a:r>
            <a:endParaRPr lang="en-US" dirty="0"/>
          </a:p>
        </p:txBody>
      </p:sp>
      <p:sp>
        <p:nvSpPr>
          <p:cNvPr id="3" name="Content Placeholder 2">
            <a:extLst>
              <a:ext uri="{FF2B5EF4-FFF2-40B4-BE49-F238E27FC236}">
                <a16:creationId xmlns:a16="http://schemas.microsoft.com/office/drawing/2014/main" id="{50E4F2EB-B9FC-520B-876A-EEF1CBC28CEB}"/>
              </a:ext>
            </a:extLst>
          </p:cNvPr>
          <p:cNvSpPr>
            <a:spLocks noGrp="1"/>
          </p:cNvSpPr>
          <p:nvPr>
            <p:ph idx="1"/>
          </p:nvPr>
        </p:nvSpPr>
        <p:spPr/>
        <p:txBody>
          <a:bodyPr vert="horz" lIns="91440" tIns="45720" rIns="91440" bIns="45720" rtlCol="0" anchor="t">
            <a:normAutofit fontScale="92500" lnSpcReduction="10000"/>
          </a:bodyPr>
          <a:lstStyle/>
          <a:p>
            <a:r>
              <a:rPr lang="en-US" dirty="0"/>
              <a:t>Based On EDA done above in two parts, I will do </a:t>
            </a:r>
            <a:r>
              <a:rPr lang="en-US" dirty="0" err="1"/>
              <a:t>ftest</a:t>
            </a:r>
            <a:r>
              <a:rPr lang="en-US" dirty="0"/>
              <a:t> and </a:t>
            </a:r>
            <a:r>
              <a:rPr lang="en-US" dirty="0" err="1"/>
              <a:t>pvalue</a:t>
            </a:r>
            <a:r>
              <a:rPr lang="en-US" dirty="0"/>
              <a:t> test on these seemingly weak indicators based primarily on skewness, kurtosis and multicollinearity:</a:t>
            </a:r>
            <a:endParaRPr lang="en-US" dirty="0">
              <a:cs typeface="Calibri" panose="020F0502020204030204"/>
            </a:endParaRPr>
          </a:p>
          <a:p>
            <a:r>
              <a:rPr lang="en-US" dirty="0">
                <a:latin typeface="Consolas"/>
              </a:rPr>
              <a:t>Year Of Purchase Pct Change (Multicollinearity &amp; Kurtosis)
</a:t>
            </a:r>
            <a:endParaRPr lang="en-US" dirty="0"/>
          </a:p>
          <a:p>
            <a:r>
              <a:rPr lang="en-US" dirty="0">
                <a:ea typeface="+mn-lt"/>
                <a:cs typeface="+mn-lt"/>
              </a:rPr>
              <a:t>Most of the biased features have strong explanatory power in terms of correlation with feature, skewness or kurtosis and hence can be filtered in ensemble method of feature selection by p value and constant variance threshold.</a:t>
            </a:r>
            <a:endParaRPr lang="en-US" dirty="0"/>
          </a:p>
          <a:p>
            <a:endParaRPr lang="en-US" dirty="0">
              <a:cs typeface="Calibri"/>
            </a:endParaRPr>
          </a:p>
        </p:txBody>
      </p:sp>
    </p:spTree>
    <p:extLst>
      <p:ext uri="{BB962C8B-B14F-4D97-AF65-F5344CB8AC3E}">
        <p14:creationId xmlns:p14="http://schemas.microsoft.com/office/powerpoint/2010/main" val="189603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3D486-A30A-8FB9-4A3C-7A5BE5D49E5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EDA Conclusion (Contd.)</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text, application, chat or text message&#10;&#10;Description automatically generated">
            <a:extLst>
              <a:ext uri="{FF2B5EF4-FFF2-40B4-BE49-F238E27FC236}">
                <a16:creationId xmlns:a16="http://schemas.microsoft.com/office/drawing/2014/main" id="{12294FFD-4266-F175-7C66-405D57A7A081}"/>
              </a:ext>
            </a:extLst>
          </p:cNvPr>
          <p:cNvPicPr>
            <a:picLocks noGrp="1" noChangeAspect="1"/>
          </p:cNvPicPr>
          <p:nvPr>
            <p:ph idx="1"/>
          </p:nvPr>
        </p:nvPicPr>
        <p:blipFill>
          <a:blip r:embed="rId2"/>
          <a:stretch>
            <a:fillRect/>
          </a:stretch>
        </p:blipFill>
        <p:spPr>
          <a:xfrm>
            <a:off x="320040" y="2859918"/>
            <a:ext cx="11496821" cy="3132883"/>
          </a:xfrm>
          <a:prstGeom prst="rect">
            <a:avLst/>
          </a:prstGeom>
        </p:spPr>
      </p:pic>
    </p:spTree>
    <p:extLst>
      <p:ext uri="{BB962C8B-B14F-4D97-AF65-F5344CB8AC3E}">
        <p14:creationId xmlns:p14="http://schemas.microsoft.com/office/powerpoint/2010/main" val="527277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9825A-2B8B-3858-6065-9AF7D756D70D}"/>
              </a:ext>
            </a:extLst>
          </p:cNvPr>
          <p:cNvSpPr>
            <a:spLocks noGrp="1"/>
          </p:cNvSpPr>
          <p:nvPr>
            <p:ph type="title"/>
          </p:nvPr>
        </p:nvSpPr>
        <p:spPr>
          <a:xfrm>
            <a:off x="838201" y="365125"/>
            <a:ext cx="5251316" cy="1807305"/>
          </a:xfrm>
        </p:spPr>
        <p:txBody>
          <a:bodyPr>
            <a:normAutofit/>
          </a:bodyPr>
          <a:lstStyle/>
          <a:p>
            <a:r>
              <a:rPr lang="en-US" dirty="0">
                <a:cs typeface="Calibri Light"/>
              </a:rPr>
              <a:t>EDA Conclusion (Contd.)</a:t>
            </a:r>
            <a:endParaRPr lang="en-US" dirty="0"/>
          </a:p>
        </p:txBody>
      </p:sp>
      <p:sp>
        <p:nvSpPr>
          <p:cNvPr id="3" name="Content Placeholder 2">
            <a:extLst>
              <a:ext uri="{FF2B5EF4-FFF2-40B4-BE49-F238E27FC236}">
                <a16:creationId xmlns:a16="http://schemas.microsoft.com/office/drawing/2014/main" id="{E9A776BD-AA4B-0504-2CEC-EEF9D196E260}"/>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1600"/>
              <a:t>Error Removal And Data Handling</a:t>
            </a:r>
            <a:endParaRPr lang="en-US" sz="1600">
              <a:cs typeface="Calibri" panose="020F0502020204030204"/>
            </a:endParaRPr>
          </a:p>
          <a:p>
            <a:r>
              <a:rPr lang="en-US" sz="1600"/>
              <a:t>Based on above analysis:</a:t>
            </a:r>
            <a:endParaRPr lang="en-US" sz="1600">
              <a:cs typeface="Calibri"/>
            </a:endParaRPr>
          </a:p>
          <a:p>
            <a:r>
              <a:rPr lang="en-US" sz="1600"/>
              <a:t>1. There are many outliers in the data.</a:t>
            </a:r>
            <a:endParaRPr lang="en-US" sz="1600">
              <a:cs typeface="Calibri"/>
            </a:endParaRPr>
          </a:p>
          <a:p>
            <a:r>
              <a:rPr lang="en-US" sz="1600"/>
              <a:t>2. Strong multicolliearity features are important for prediction because there f test and p value are acceptable. This means that the amount of multicollineaity is insignificant and removing the feature will impact the model much.</a:t>
            </a:r>
            <a:endParaRPr lang="en-US" sz="1600">
              <a:cs typeface="Calibri"/>
            </a:endParaRPr>
          </a:p>
          <a:p>
            <a:r>
              <a:rPr lang="en-US" sz="1600"/>
              <a:t>3. Extereme leptokurtic and right skewed features are also relatively significant based on f test and p test.</a:t>
            </a:r>
            <a:endParaRPr lang="en-US" sz="1600">
              <a:cs typeface="Calibri"/>
            </a:endParaRPr>
          </a:p>
          <a:p>
            <a:r>
              <a:rPr lang="en-US" sz="1600"/>
              <a:t>Hence, as a solution, feature scaling will do a better job in explaining the dependent variable than removing whole columns.</a:t>
            </a:r>
            <a:endParaRPr lang="en-US" sz="1600">
              <a:cs typeface="Calibri"/>
            </a:endParaRPr>
          </a:p>
          <a:p>
            <a:endParaRPr lang="en-US" sz="1600">
              <a:cs typeface="Calibri"/>
            </a:endParaRPr>
          </a:p>
        </p:txBody>
      </p:sp>
      <p:pic>
        <p:nvPicPr>
          <p:cNvPr id="5" name="Picture 4" descr="Magnifying glass showing decling performance">
            <a:extLst>
              <a:ext uri="{FF2B5EF4-FFF2-40B4-BE49-F238E27FC236}">
                <a16:creationId xmlns:a16="http://schemas.microsoft.com/office/drawing/2014/main" id="{8D989F1E-7B1E-075F-6ECB-765393657A87}"/>
              </a:ext>
            </a:extLst>
          </p:cNvPr>
          <p:cNvPicPr>
            <a:picLocks noChangeAspect="1"/>
          </p:cNvPicPr>
          <p:nvPr/>
        </p:nvPicPr>
        <p:blipFill rotWithShape="1">
          <a:blip r:embed="rId2"/>
          <a:srcRect l="22994" r="19054"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9263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19D313-DC47-8871-0CF5-BC9F181D8A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Outliers Transformation</a:t>
            </a:r>
          </a:p>
        </p:txBody>
      </p:sp>
      <p:pic>
        <p:nvPicPr>
          <p:cNvPr id="4" name="Picture 4" descr="Table&#10;&#10;Description automatically generated">
            <a:extLst>
              <a:ext uri="{FF2B5EF4-FFF2-40B4-BE49-F238E27FC236}">
                <a16:creationId xmlns:a16="http://schemas.microsoft.com/office/drawing/2014/main" id="{C650DB64-F148-C3DD-AF94-C6B824CCF59A}"/>
              </a:ext>
            </a:extLst>
          </p:cNvPr>
          <p:cNvPicPr>
            <a:picLocks noGrp="1" noChangeAspect="1"/>
          </p:cNvPicPr>
          <p:nvPr>
            <p:ph idx="1"/>
          </p:nvPr>
        </p:nvPicPr>
        <p:blipFill>
          <a:blip r:embed="rId2"/>
          <a:stretch>
            <a:fillRect/>
          </a:stretch>
        </p:blipFill>
        <p:spPr>
          <a:xfrm>
            <a:off x="2172608" y="1675227"/>
            <a:ext cx="7846783" cy="4394199"/>
          </a:xfrm>
          <a:prstGeom prst="rect">
            <a:avLst/>
          </a:prstGeom>
        </p:spPr>
      </p:pic>
    </p:spTree>
    <p:extLst>
      <p:ext uri="{BB962C8B-B14F-4D97-AF65-F5344CB8AC3E}">
        <p14:creationId xmlns:p14="http://schemas.microsoft.com/office/powerpoint/2010/main" val="378634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96279-106A-9757-3DEB-F91CD0BBC7A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Min Max Scaling</a:t>
            </a:r>
          </a:p>
        </p:txBody>
      </p:sp>
      <p:pic>
        <p:nvPicPr>
          <p:cNvPr id="4" name="Picture 4" descr="Table&#10;&#10;Description automatically generated">
            <a:extLst>
              <a:ext uri="{FF2B5EF4-FFF2-40B4-BE49-F238E27FC236}">
                <a16:creationId xmlns:a16="http://schemas.microsoft.com/office/drawing/2014/main" id="{E4430FC5-E63D-5922-52A9-2DEB65AA51CC}"/>
              </a:ext>
            </a:extLst>
          </p:cNvPr>
          <p:cNvPicPr>
            <a:picLocks noGrp="1" noChangeAspect="1"/>
          </p:cNvPicPr>
          <p:nvPr>
            <p:ph idx="1"/>
          </p:nvPr>
        </p:nvPicPr>
        <p:blipFill>
          <a:blip r:embed="rId2"/>
          <a:stretch>
            <a:fillRect/>
          </a:stretch>
        </p:blipFill>
        <p:spPr>
          <a:xfrm>
            <a:off x="2258271" y="1675227"/>
            <a:ext cx="7675458" cy="4394199"/>
          </a:xfrm>
          <a:prstGeom prst="rect">
            <a:avLst/>
          </a:prstGeom>
        </p:spPr>
      </p:pic>
    </p:spTree>
    <p:extLst>
      <p:ext uri="{BB962C8B-B14F-4D97-AF65-F5344CB8AC3E}">
        <p14:creationId xmlns:p14="http://schemas.microsoft.com/office/powerpoint/2010/main" val="1185041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2CB4D-273D-3785-392F-4E646959E75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VIF Test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text, application, email&#10;&#10;Description automatically generated">
            <a:extLst>
              <a:ext uri="{FF2B5EF4-FFF2-40B4-BE49-F238E27FC236}">
                <a16:creationId xmlns:a16="http://schemas.microsoft.com/office/drawing/2014/main" id="{3F1C76DD-7772-68CF-5A78-BD39F5A5045B}"/>
              </a:ext>
            </a:extLst>
          </p:cNvPr>
          <p:cNvPicPr>
            <a:picLocks noGrp="1" noChangeAspect="1"/>
          </p:cNvPicPr>
          <p:nvPr>
            <p:ph idx="1"/>
          </p:nvPr>
        </p:nvPicPr>
        <p:blipFill>
          <a:blip r:embed="rId2"/>
          <a:stretch>
            <a:fillRect/>
          </a:stretch>
        </p:blipFill>
        <p:spPr>
          <a:xfrm>
            <a:off x="1882443" y="2427541"/>
            <a:ext cx="8372014" cy="3997637"/>
          </a:xfrm>
          <a:prstGeom prst="rect">
            <a:avLst/>
          </a:prstGeom>
        </p:spPr>
      </p:pic>
    </p:spTree>
    <p:extLst>
      <p:ext uri="{BB962C8B-B14F-4D97-AF65-F5344CB8AC3E}">
        <p14:creationId xmlns:p14="http://schemas.microsoft.com/office/powerpoint/2010/main" val="2251741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F22F1-4B31-8CD5-86F8-F9E205D1BB3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Data Handling Conclusion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051E9A59-7F9D-F971-4BD7-CD5D2883FD99}"/>
              </a:ext>
            </a:extLst>
          </p:cNvPr>
          <p:cNvPicPr>
            <a:picLocks noGrp="1" noChangeAspect="1"/>
          </p:cNvPicPr>
          <p:nvPr>
            <p:ph idx="1"/>
          </p:nvPr>
        </p:nvPicPr>
        <p:blipFill>
          <a:blip r:embed="rId2"/>
          <a:stretch>
            <a:fillRect/>
          </a:stretch>
        </p:blipFill>
        <p:spPr>
          <a:xfrm>
            <a:off x="320040" y="2931773"/>
            <a:ext cx="11496821" cy="2989172"/>
          </a:xfrm>
          <a:prstGeom prst="rect">
            <a:avLst/>
          </a:prstGeom>
        </p:spPr>
      </p:pic>
    </p:spTree>
    <p:extLst>
      <p:ext uri="{BB962C8B-B14F-4D97-AF65-F5344CB8AC3E}">
        <p14:creationId xmlns:p14="http://schemas.microsoft.com/office/powerpoint/2010/main" val="350169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D01EA2B4-056B-4D2F-0F70-215DDB4C881F}"/>
              </a:ext>
            </a:extLst>
          </p:cNvPr>
          <p:cNvPicPr>
            <a:picLocks noGrp="1" noChangeAspect="1"/>
          </p:cNvPicPr>
          <p:nvPr>
            <p:ph idx="1"/>
          </p:nvPr>
        </p:nvPicPr>
        <p:blipFill>
          <a:blip r:embed="rId2"/>
          <a:stretch>
            <a:fillRect/>
          </a:stretch>
        </p:blipFill>
        <p:spPr>
          <a:xfrm>
            <a:off x="1289303" y="1745264"/>
            <a:ext cx="9613397" cy="961339"/>
          </a:xfrm>
          <a:prstGeom prst="rect">
            <a:avLst/>
          </a:prstGeom>
        </p:spPr>
      </p:pic>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E0B4D-0E79-1A71-47F3-03DE3D3D1FBB}"/>
              </a:ext>
            </a:extLst>
          </p:cNvPr>
          <p:cNvSpPr>
            <a:spLocks noGrp="1"/>
          </p:cNvSpPr>
          <p:nvPr>
            <p:ph type="title"/>
          </p:nvPr>
        </p:nvSpPr>
        <p:spPr>
          <a:xfrm>
            <a:off x="1289304" y="3429000"/>
            <a:ext cx="8921672" cy="1713305"/>
          </a:xfrm>
        </p:spPr>
        <p:txBody>
          <a:bodyPr vert="horz" lIns="91440" tIns="45720" rIns="91440" bIns="45720" rtlCol="0" anchor="b">
            <a:normAutofit/>
          </a:bodyPr>
          <a:lstStyle/>
          <a:p>
            <a:r>
              <a:rPr lang="en-US" sz="8000" kern="1200">
                <a:solidFill>
                  <a:schemeClr val="tx1"/>
                </a:solidFill>
                <a:latin typeface="+mj-lt"/>
                <a:ea typeface="+mj-ea"/>
                <a:cs typeface="+mj-cs"/>
              </a:rPr>
              <a:t>Problem Statement</a:t>
            </a:r>
          </a:p>
        </p:txBody>
      </p:sp>
    </p:spTree>
    <p:extLst>
      <p:ext uri="{BB962C8B-B14F-4D97-AF65-F5344CB8AC3E}">
        <p14:creationId xmlns:p14="http://schemas.microsoft.com/office/powerpoint/2010/main" val="4294941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ar chart, histogram&#10;&#10;Description automatically generated">
            <a:extLst>
              <a:ext uri="{FF2B5EF4-FFF2-40B4-BE49-F238E27FC236}">
                <a16:creationId xmlns:a16="http://schemas.microsoft.com/office/drawing/2014/main" id="{D31AECC8-81B0-441E-3944-A91859EFFED1}"/>
              </a:ext>
            </a:extLst>
          </p:cNvPr>
          <p:cNvPicPr>
            <a:picLocks noChangeAspect="1"/>
          </p:cNvPicPr>
          <p:nvPr/>
        </p:nvPicPr>
        <p:blipFill>
          <a:blip r:embed="rId2"/>
          <a:stretch>
            <a:fillRect/>
          </a:stretch>
        </p:blipFill>
        <p:spPr>
          <a:xfrm>
            <a:off x="3666553" y="457200"/>
            <a:ext cx="4858893" cy="5943600"/>
          </a:xfrm>
          <a:prstGeom prst="rect">
            <a:avLst/>
          </a:prstGeom>
        </p:spPr>
      </p:pic>
    </p:spTree>
    <p:extLst>
      <p:ext uri="{BB962C8B-B14F-4D97-AF65-F5344CB8AC3E}">
        <p14:creationId xmlns:p14="http://schemas.microsoft.com/office/powerpoint/2010/main" val="47466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descr="Illuminated server room panel">
            <a:extLst>
              <a:ext uri="{FF2B5EF4-FFF2-40B4-BE49-F238E27FC236}">
                <a16:creationId xmlns:a16="http://schemas.microsoft.com/office/drawing/2014/main" id="{CDA56E11-FB05-0E01-1EC7-19A15A544F26}"/>
              </a:ext>
            </a:extLst>
          </p:cNvPr>
          <p:cNvPicPr>
            <a:picLocks noChangeAspect="1"/>
          </p:cNvPicPr>
          <p:nvPr/>
        </p:nvPicPr>
        <p:blipFill rotWithShape="1">
          <a:blip r:embed="rId2"/>
          <a:srcRect t="23278" r="9085" b="-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806E4-3192-0933-C8B2-577ED95F4635}"/>
              </a:ext>
            </a:extLst>
          </p:cNvPr>
          <p:cNvSpPr>
            <a:spLocks noGrp="1"/>
          </p:cNvSpPr>
          <p:nvPr>
            <p:ph type="title"/>
          </p:nvPr>
        </p:nvSpPr>
        <p:spPr>
          <a:xfrm>
            <a:off x="594805" y="640263"/>
            <a:ext cx="3759240" cy="1344975"/>
          </a:xfrm>
        </p:spPr>
        <p:txBody>
          <a:bodyPr>
            <a:normAutofit/>
          </a:bodyPr>
          <a:lstStyle/>
          <a:p>
            <a:r>
              <a:rPr lang="en-US" sz="3100">
                <a:cs typeface="Calibri Light"/>
              </a:rPr>
              <a:t>Steps Used To Complete The Project</a:t>
            </a:r>
            <a:endParaRPr lang="en-US" sz="3100"/>
          </a:p>
        </p:txBody>
      </p:sp>
      <p:sp>
        <p:nvSpPr>
          <p:cNvPr id="13" name="Content Placeholder 2">
            <a:extLst>
              <a:ext uri="{FF2B5EF4-FFF2-40B4-BE49-F238E27FC236}">
                <a16:creationId xmlns:a16="http://schemas.microsoft.com/office/drawing/2014/main" id="{9C8FB4DE-FBB5-2562-B85F-6D2BE374EC91}"/>
              </a:ext>
            </a:extLst>
          </p:cNvPr>
          <p:cNvSpPr>
            <a:spLocks noGrp="1"/>
          </p:cNvSpPr>
          <p:nvPr>
            <p:ph idx="1"/>
          </p:nvPr>
        </p:nvSpPr>
        <p:spPr>
          <a:xfrm>
            <a:off x="594110" y="2121763"/>
            <a:ext cx="3764826" cy="3773010"/>
          </a:xfrm>
        </p:spPr>
        <p:txBody>
          <a:bodyPr vert="horz" lIns="91440" tIns="45720" rIns="91440" bIns="45720" rtlCol="0">
            <a:normAutofit/>
          </a:bodyPr>
          <a:lstStyle/>
          <a:p>
            <a:r>
              <a:rPr lang="en-US" sz="1800">
                <a:cs typeface="Calibri"/>
              </a:rPr>
              <a:t>Data Extraction</a:t>
            </a:r>
          </a:p>
          <a:p>
            <a:r>
              <a:rPr lang="en-US" sz="1800">
                <a:cs typeface="Calibri"/>
              </a:rPr>
              <a:t>Data Cleaning</a:t>
            </a:r>
          </a:p>
          <a:p>
            <a:r>
              <a:rPr lang="en-US" sz="1800">
                <a:cs typeface="Calibri"/>
              </a:rPr>
              <a:t>Feature Engineering:</a:t>
            </a:r>
          </a:p>
          <a:p>
            <a:pPr lvl="1"/>
            <a:r>
              <a:rPr lang="en-US" sz="1800">
                <a:cs typeface="Calibri"/>
              </a:rPr>
              <a:t>Encoded Features</a:t>
            </a:r>
          </a:p>
          <a:p>
            <a:pPr lvl="1"/>
            <a:r>
              <a:rPr lang="en-US" sz="1800">
                <a:cs typeface="Calibri"/>
              </a:rPr>
              <a:t>Extracted Features</a:t>
            </a:r>
          </a:p>
          <a:p>
            <a:r>
              <a:rPr lang="en-US" sz="1800">
                <a:cs typeface="Calibri"/>
              </a:rPr>
              <a:t>EDA</a:t>
            </a:r>
          </a:p>
          <a:p>
            <a:r>
              <a:rPr lang="en-US" sz="1800">
                <a:cs typeface="Calibri"/>
              </a:rPr>
              <a:t>VIF Test</a:t>
            </a:r>
          </a:p>
          <a:p>
            <a:r>
              <a:rPr lang="en-US" sz="1800">
                <a:cs typeface="Calibri"/>
              </a:rPr>
              <a:t>Power Transform</a:t>
            </a:r>
          </a:p>
          <a:p>
            <a:endParaRPr lang="en-US" sz="1800">
              <a:cs typeface="Calibri"/>
            </a:endParaRPr>
          </a:p>
        </p:txBody>
      </p:sp>
    </p:spTree>
    <p:extLst>
      <p:ext uri="{BB962C8B-B14F-4D97-AF65-F5344CB8AC3E}">
        <p14:creationId xmlns:p14="http://schemas.microsoft.com/office/powerpoint/2010/main" val="4019515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232967-CAC4-0C04-469E-0E1104A622E5}"/>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cs typeface="Calibri Light"/>
              </a:rPr>
              <a:t>Steps Used To Complete The Project (Contd.)</a:t>
            </a:r>
            <a:br>
              <a:rPr lang="en-US" sz="2800">
                <a:solidFill>
                  <a:srgbClr val="FFFFFF"/>
                </a:solidFill>
                <a:cs typeface="Calibri Light"/>
              </a:rPr>
            </a:br>
            <a:endParaRPr lang="en-US" sz="2800">
              <a:solidFill>
                <a:srgbClr val="FFFFFF"/>
              </a:solidFill>
            </a:endParaRPr>
          </a:p>
        </p:txBody>
      </p:sp>
      <p:graphicFrame>
        <p:nvGraphicFramePr>
          <p:cNvPr id="5" name="Content Placeholder 2">
            <a:extLst>
              <a:ext uri="{FF2B5EF4-FFF2-40B4-BE49-F238E27FC236}">
                <a16:creationId xmlns:a16="http://schemas.microsoft.com/office/drawing/2014/main" id="{5CB27EAB-A56F-E32E-F65C-C653E68D66F2}"/>
              </a:ext>
            </a:extLst>
          </p:cNvPr>
          <p:cNvGraphicFramePr>
            <a:graphicFrameLocks noGrp="1"/>
          </p:cNvGraphicFramePr>
          <p:nvPr>
            <p:ph idx="1"/>
            <p:extLst>
              <p:ext uri="{D42A27DB-BD31-4B8C-83A1-F6EECF244321}">
                <p14:modId xmlns:p14="http://schemas.microsoft.com/office/powerpoint/2010/main" val="423933393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293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text, businesscard, screenshot, vector graphics&#10;&#10;Description automatically generated">
            <a:extLst>
              <a:ext uri="{FF2B5EF4-FFF2-40B4-BE49-F238E27FC236}">
                <a16:creationId xmlns:a16="http://schemas.microsoft.com/office/drawing/2014/main" id="{F4127729-430F-C8F8-FC8E-861657080592}"/>
              </a:ext>
            </a:extLst>
          </p:cNvPr>
          <p:cNvPicPr>
            <a:picLocks noGrp="1" noChangeAspect="1"/>
          </p:cNvPicPr>
          <p:nvPr>
            <p:ph idx="1"/>
          </p:nvPr>
        </p:nvPicPr>
        <p:blipFill rotWithShape="1">
          <a:blip r:embed="rId2"/>
          <a:srcRect l="519" r="1686"/>
          <a:stretch/>
        </p:blipFill>
        <p:spPr>
          <a:xfrm>
            <a:off x="20" y="1282"/>
            <a:ext cx="12191980" cy="6856718"/>
          </a:xfrm>
          <a:prstGeom prst="rect">
            <a:avLst/>
          </a:prstGeom>
        </p:spPr>
      </p:pic>
    </p:spTree>
    <p:extLst>
      <p:ext uri="{BB962C8B-B14F-4D97-AF65-F5344CB8AC3E}">
        <p14:creationId xmlns:p14="http://schemas.microsoft.com/office/powerpoint/2010/main" val="897262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E1A4-039C-BCCF-E8C1-073AC9A0443C}"/>
              </a:ext>
            </a:extLst>
          </p:cNvPr>
          <p:cNvSpPr>
            <a:spLocks noGrp="1"/>
          </p:cNvSpPr>
          <p:nvPr>
            <p:ph type="title"/>
          </p:nvPr>
        </p:nvSpPr>
        <p:spPr/>
        <p:txBody>
          <a:bodyPr/>
          <a:lstStyle/>
          <a:p>
            <a:r>
              <a:rPr lang="en-US" dirty="0">
                <a:cs typeface="Calibri Light"/>
              </a:rPr>
              <a:t>Models Dashboard</a:t>
            </a:r>
            <a:endParaRPr lang="en-US" dirty="0"/>
          </a:p>
        </p:txBody>
      </p:sp>
      <p:graphicFrame>
        <p:nvGraphicFramePr>
          <p:cNvPr id="5" name="Content Placeholder 2">
            <a:extLst>
              <a:ext uri="{FF2B5EF4-FFF2-40B4-BE49-F238E27FC236}">
                <a16:creationId xmlns:a16="http://schemas.microsoft.com/office/drawing/2014/main" id="{DA2275AE-4B3B-8476-B757-9C8337176D2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8604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81FB-9D5B-1ED8-072C-7B13A60F340E}"/>
              </a:ext>
            </a:extLst>
          </p:cNvPr>
          <p:cNvSpPr>
            <a:spLocks noGrp="1"/>
          </p:cNvSpPr>
          <p:nvPr>
            <p:ph type="title"/>
          </p:nvPr>
        </p:nvSpPr>
        <p:spPr/>
        <p:txBody>
          <a:bodyPr/>
          <a:lstStyle/>
          <a:p>
            <a:r>
              <a:rPr lang="en-US" dirty="0">
                <a:cs typeface="Calibri Light"/>
              </a:rPr>
              <a:t>Conclusion</a:t>
            </a:r>
            <a:endParaRPr lang="en-US" dirty="0"/>
          </a:p>
        </p:txBody>
      </p:sp>
      <p:sp>
        <p:nvSpPr>
          <p:cNvPr id="3" name="Content Placeholder 2">
            <a:extLst>
              <a:ext uri="{FF2B5EF4-FFF2-40B4-BE49-F238E27FC236}">
                <a16:creationId xmlns:a16="http://schemas.microsoft.com/office/drawing/2014/main" id="{8EE12806-5FF3-2495-7F52-153E0F0E8CF4}"/>
              </a:ext>
            </a:extLst>
          </p:cNvPr>
          <p:cNvSpPr>
            <a:spLocks noGrp="1"/>
          </p:cNvSpPr>
          <p:nvPr>
            <p:ph idx="1"/>
          </p:nvPr>
        </p:nvSpPr>
        <p:spPr/>
        <p:txBody>
          <a:bodyPr vert="horz" lIns="91440" tIns="45720" rIns="91440" bIns="45720" rtlCol="0" anchor="t">
            <a:normAutofit/>
          </a:bodyPr>
          <a:lstStyle/>
          <a:p>
            <a:r>
              <a:rPr lang="en-US" dirty="0">
                <a:cs typeface="Calibri"/>
              </a:rPr>
              <a:t>As a conclusion, </a:t>
            </a:r>
            <a:r>
              <a:rPr lang="en-US" dirty="0"/>
              <a:t>Model 7: Ada Boost Regressor With Huber Regressor As Base Estimator is the best model. Its train and test scores are close to one another, hence, depicting good fit.</a:t>
            </a:r>
            <a:endParaRPr lang="en-US" dirty="0">
              <a:cs typeface="Calibri"/>
            </a:endParaRPr>
          </a:p>
          <a:p>
            <a:r>
              <a:rPr lang="en-US" dirty="0">
                <a:cs typeface="Calibri"/>
              </a:rPr>
              <a:t>Evaluation Scores Of Best Model:</a:t>
            </a:r>
          </a:p>
          <a:p>
            <a:r>
              <a:rPr lang="en-US" dirty="0" err="1">
                <a:ea typeface="+mn-lt"/>
                <a:cs typeface="+mn-lt"/>
              </a:rPr>
              <a:t>mse_train</a:t>
            </a:r>
            <a:r>
              <a:rPr lang="en-US" dirty="0">
                <a:ea typeface="+mn-lt"/>
                <a:cs typeface="+mn-lt"/>
              </a:rPr>
              <a:t> 707624876818.6891</a:t>
            </a:r>
            <a:endParaRPr lang="en-US" dirty="0">
              <a:cs typeface="Calibri"/>
            </a:endParaRPr>
          </a:p>
          <a:p>
            <a:r>
              <a:rPr lang="en-US" dirty="0" err="1">
                <a:ea typeface="+mn-lt"/>
                <a:cs typeface="+mn-lt"/>
              </a:rPr>
              <a:t>rmse_train</a:t>
            </a:r>
            <a:r>
              <a:rPr lang="en-US" dirty="0">
                <a:ea typeface="+mn-lt"/>
                <a:cs typeface="+mn-lt"/>
              </a:rPr>
              <a:t> 841204.4203513728</a:t>
            </a:r>
            <a:endParaRPr lang="en-US" dirty="0"/>
          </a:p>
          <a:p>
            <a:r>
              <a:rPr lang="en-US" dirty="0" err="1">
                <a:ea typeface="+mn-lt"/>
                <a:cs typeface="+mn-lt"/>
              </a:rPr>
              <a:t>mse_test</a:t>
            </a:r>
            <a:r>
              <a:rPr lang="en-US" dirty="0">
                <a:ea typeface="+mn-lt"/>
                <a:cs typeface="+mn-lt"/>
              </a:rPr>
              <a:t> 857728323633.2772</a:t>
            </a:r>
            <a:endParaRPr lang="en-US" dirty="0"/>
          </a:p>
          <a:p>
            <a:r>
              <a:rPr lang="en-US" dirty="0" err="1">
                <a:ea typeface="+mn-lt"/>
                <a:cs typeface="+mn-lt"/>
              </a:rPr>
              <a:t>rmse_test</a:t>
            </a:r>
            <a:r>
              <a:rPr lang="en-US" dirty="0">
                <a:ea typeface="+mn-lt"/>
                <a:cs typeface="+mn-lt"/>
              </a:rPr>
              <a:t> 926136.2338410463</a:t>
            </a:r>
            <a:endParaRPr lang="en-US" dirty="0"/>
          </a:p>
          <a:p>
            <a:endParaRPr lang="en-US" dirty="0">
              <a:cs typeface="Calibri"/>
            </a:endParaRPr>
          </a:p>
        </p:txBody>
      </p:sp>
    </p:spTree>
    <p:extLst>
      <p:ext uri="{BB962C8B-B14F-4D97-AF65-F5344CB8AC3E}">
        <p14:creationId xmlns:p14="http://schemas.microsoft.com/office/powerpoint/2010/main" val="3154305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7BE0-ED10-144D-2E6B-85A1970FA373}"/>
              </a:ext>
            </a:extLst>
          </p:cNvPr>
          <p:cNvSpPr>
            <a:spLocks noGrp="1"/>
          </p:cNvSpPr>
          <p:nvPr>
            <p:ph type="title"/>
          </p:nvPr>
        </p:nvSpPr>
        <p:spPr/>
        <p:txBody>
          <a:bodyPr/>
          <a:lstStyle/>
          <a:p>
            <a:r>
              <a:rPr lang="en-US" dirty="0">
                <a:cs typeface="Calibri Light"/>
              </a:rPr>
              <a:t>Thank You</a:t>
            </a:r>
            <a:endParaRPr lang="en-US" dirty="0"/>
          </a:p>
        </p:txBody>
      </p:sp>
    </p:spTree>
    <p:extLst>
      <p:ext uri="{BB962C8B-B14F-4D97-AF65-F5344CB8AC3E}">
        <p14:creationId xmlns:p14="http://schemas.microsoft.com/office/powerpoint/2010/main" val="344993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B6D0-AC7A-88DD-DD10-1616199680E3}"/>
              </a:ext>
            </a:extLst>
          </p:cNvPr>
          <p:cNvSpPr>
            <a:spLocks noGrp="1"/>
          </p:cNvSpPr>
          <p:nvPr>
            <p:ph type="title"/>
          </p:nvPr>
        </p:nvSpPr>
        <p:spPr>
          <a:xfrm>
            <a:off x="4965430" y="629268"/>
            <a:ext cx="6586491" cy="1286160"/>
          </a:xfrm>
        </p:spPr>
        <p:txBody>
          <a:bodyPr anchor="b">
            <a:normAutofit/>
          </a:bodyPr>
          <a:lstStyle/>
          <a:p>
            <a:r>
              <a:rPr lang="en-US" sz="4100">
                <a:cs typeface="Calibri Light"/>
              </a:rPr>
              <a:t>Understanding Of Problem Statement</a:t>
            </a:r>
            <a:endParaRPr lang="en-US" sz="4100"/>
          </a:p>
        </p:txBody>
      </p:sp>
      <p:sp>
        <p:nvSpPr>
          <p:cNvPr id="3" name="Content Placeholder 2">
            <a:extLst>
              <a:ext uri="{FF2B5EF4-FFF2-40B4-BE49-F238E27FC236}">
                <a16:creationId xmlns:a16="http://schemas.microsoft.com/office/drawing/2014/main" id="{912BFEE5-30A3-0B07-CB12-85CBE272C8C9}"/>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a:t>
            </a:r>
            <a:endParaRPr lang="en-US" sz="2000"/>
          </a:p>
        </p:txBody>
      </p:sp>
      <p:pic>
        <p:nvPicPr>
          <p:cNvPr id="5" name="Picture 4" descr="Cars parked in a line">
            <a:extLst>
              <a:ext uri="{FF2B5EF4-FFF2-40B4-BE49-F238E27FC236}">
                <a16:creationId xmlns:a16="http://schemas.microsoft.com/office/drawing/2014/main" id="{662E3865-3124-5696-40C8-3D0EB1304EB3}"/>
              </a:ext>
            </a:extLst>
          </p:cNvPr>
          <p:cNvPicPr>
            <a:picLocks noChangeAspect="1"/>
          </p:cNvPicPr>
          <p:nvPr/>
        </p:nvPicPr>
        <p:blipFill rotWithShape="1">
          <a:blip r:embed="rId2"/>
          <a:srcRect l="34724" r="14617" b="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40A4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34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Table&#10;&#10;Description automatically generated">
            <a:extLst>
              <a:ext uri="{FF2B5EF4-FFF2-40B4-BE49-F238E27FC236}">
                <a16:creationId xmlns:a16="http://schemas.microsoft.com/office/drawing/2014/main" id="{BA3BB3EA-ADB0-58F4-60E5-8850BFDD2F0B}"/>
              </a:ext>
            </a:extLst>
          </p:cNvPr>
          <p:cNvPicPr>
            <a:picLocks noChangeAspect="1"/>
          </p:cNvPicPr>
          <p:nvPr/>
        </p:nvPicPr>
        <p:blipFill rotWithShape="1">
          <a:blip r:embed="rId2"/>
          <a:srcRect r="2204"/>
          <a:stretch/>
        </p:blipFill>
        <p:spPr>
          <a:xfrm>
            <a:off x="20" y="1282"/>
            <a:ext cx="12191980" cy="6856718"/>
          </a:xfrm>
          <a:prstGeom prst="rect">
            <a:avLst/>
          </a:prstGeom>
        </p:spPr>
      </p:pic>
    </p:spTree>
    <p:extLst>
      <p:ext uri="{BB962C8B-B14F-4D97-AF65-F5344CB8AC3E}">
        <p14:creationId xmlns:p14="http://schemas.microsoft.com/office/powerpoint/2010/main" val="3889202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B643A3-3CC3-EBB5-61DF-F9AC1EE63CD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FDBA5-D4BF-66D4-A64F-EBF7A096C6B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Visualizations Dashboard</a:t>
            </a:r>
          </a:p>
        </p:txBody>
      </p:sp>
    </p:spTree>
    <p:extLst>
      <p:ext uri="{BB962C8B-B14F-4D97-AF65-F5344CB8AC3E}">
        <p14:creationId xmlns:p14="http://schemas.microsoft.com/office/powerpoint/2010/main" val="188363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A86F-9F95-445C-220E-95C0618AC2B0}"/>
              </a:ext>
            </a:extLst>
          </p:cNvPr>
          <p:cNvSpPr>
            <a:spLocks noGrp="1"/>
          </p:cNvSpPr>
          <p:nvPr>
            <p:ph type="title"/>
          </p:nvPr>
        </p:nvSpPr>
        <p:spPr/>
        <p:txBody>
          <a:bodyPr/>
          <a:lstStyle/>
          <a:p>
            <a:r>
              <a:rPr lang="en-US" dirty="0">
                <a:cs typeface="Calibri Light"/>
              </a:rPr>
              <a:t>Dataset View Analysis</a:t>
            </a:r>
            <a:endParaRPr lang="en-US" dirty="0"/>
          </a:p>
        </p:txBody>
      </p:sp>
      <p:graphicFrame>
        <p:nvGraphicFramePr>
          <p:cNvPr id="5" name="Content Placeholder 2">
            <a:extLst>
              <a:ext uri="{FF2B5EF4-FFF2-40B4-BE49-F238E27FC236}">
                <a16:creationId xmlns:a16="http://schemas.microsoft.com/office/drawing/2014/main" id="{C174F231-C240-E6E4-FBF3-ECA077A6523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9802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D382-81E0-58DA-2A39-F30A6D696C0C}"/>
              </a:ext>
            </a:extLst>
          </p:cNvPr>
          <p:cNvSpPr>
            <a:spLocks noGrp="1"/>
          </p:cNvSpPr>
          <p:nvPr>
            <p:ph type="title"/>
          </p:nvPr>
        </p:nvSpPr>
        <p:spPr/>
        <p:txBody>
          <a:bodyPr/>
          <a:lstStyle/>
          <a:p>
            <a:r>
              <a:rPr lang="en-US" dirty="0">
                <a:cs typeface="Calibri Light"/>
              </a:rPr>
              <a:t>Categorical Plots Analysis</a:t>
            </a:r>
            <a:endParaRPr lang="en-US" dirty="0"/>
          </a:p>
        </p:txBody>
      </p:sp>
      <p:graphicFrame>
        <p:nvGraphicFramePr>
          <p:cNvPr id="5" name="Content Placeholder 2">
            <a:extLst>
              <a:ext uri="{FF2B5EF4-FFF2-40B4-BE49-F238E27FC236}">
                <a16:creationId xmlns:a16="http://schemas.microsoft.com/office/drawing/2014/main" id="{50C973A9-C374-1004-B7C2-B5625F3C54C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295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7CD2-214B-35FA-6AB2-73952E27EC36}"/>
              </a:ext>
            </a:extLst>
          </p:cNvPr>
          <p:cNvSpPr>
            <a:spLocks noGrp="1"/>
          </p:cNvSpPr>
          <p:nvPr>
            <p:ph type="title"/>
          </p:nvPr>
        </p:nvSpPr>
        <p:spPr/>
        <p:txBody>
          <a:bodyPr/>
          <a:lstStyle/>
          <a:p>
            <a:r>
              <a:rPr lang="en-US" dirty="0">
                <a:cs typeface="Calibri Light"/>
              </a:rPr>
              <a:t>Scatter Plots Analysis</a:t>
            </a:r>
          </a:p>
        </p:txBody>
      </p:sp>
      <p:graphicFrame>
        <p:nvGraphicFramePr>
          <p:cNvPr id="7" name="Content Placeholder 2">
            <a:extLst>
              <a:ext uri="{FF2B5EF4-FFF2-40B4-BE49-F238E27FC236}">
                <a16:creationId xmlns:a16="http://schemas.microsoft.com/office/drawing/2014/main" id="{9AFA0BD5-0F7F-C3AC-548C-F95D882FD2B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54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4F4F-58C5-3196-FAC6-C2AE01C7A58D}"/>
              </a:ext>
            </a:extLst>
          </p:cNvPr>
          <p:cNvSpPr>
            <a:spLocks noGrp="1"/>
          </p:cNvSpPr>
          <p:nvPr>
            <p:ph type="title"/>
          </p:nvPr>
        </p:nvSpPr>
        <p:spPr/>
        <p:txBody>
          <a:bodyPr/>
          <a:lstStyle/>
          <a:p>
            <a:r>
              <a:rPr lang="en-US" dirty="0">
                <a:cs typeface="Calibri Light"/>
              </a:rPr>
              <a:t>Correlation Analysis</a:t>
            </a:r>
            <a:endParaRPr lang="en-US" dirty="0"/>
          </a:p>
        </p:txBody>
      </p:sp>
      <p:graphicFrame>
        <p:nvGraphicFramePr>
          <p:cNvPr id="5" name="Content Placeholder 2">
            <a:extLst>
              <a:ext uri="{FF2B5EF4-FFF2-40B4-BE49-F238E27FC236}">
                <a16:creationId xmlns:a16="http://schemas.microsoft.com/office/drawing/2014/main" id="{A64A32BF-36D4-3A80-6A54-702D4F65D93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0216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CAR PRICE PREDICTION PROJECT</vt:lpstr>
      <vt:lpstr>Problem Statement</vt:lpstr>
      <vt:lpstr>Understanding Of Problem Statement</vt:lpstr>
      <vt:lpstr>PowerPoint Presentation</vt:lpstr>
      <vt:lpstr>Visualizations Dashboard</vt:lpstr>
      <vt:lpstr>Dataset View Analysis</vt:lpstr>
      <vt:lpstr>Categorical Plots Analysis</vt:lpstr>
      <vt:lpstr>Scatter Plots Analysis</vt:lpstr>
      <vt:lpstr>Correlation Analysis</vt:lpstr>
      <vt:lpstr>Box Plots Analysis</vt:lpstr>
      <vt:lpstr>Descriptive Plots Analysis</vt:lpstr>
      <vt:lpstr>Distribution Plots Analysis</vt:lpstr>
      <vt:lpstr>EDA Conclusion</vt:lpstr>
      <vt:lpstr>EDA Conclusion (Contd.)</vt:lpstr>
      <vt:lpstr>EDA Conclusion (Contd.)</vt:lpstr>
      <vt:lpstr>Outliers Transformation</vt:lpstr>
      <vt:lpstr>Min Max Scaling</vt:lpstr>
      <vt:lpstr>VIF Test</vt:lpstr>
      <vt:lpstr>Data Handling Conclusion</vt:lpstr>
      <vt:lpstr>PowerPoint Presentation</vt:lpstr>
      <vt:lpstr>Steps Used To Complete The Project</vt:lpstr>
      <vt:lpstr>Steps Used To Complete The Project (Contd.) </vt:lpstr>
      <vt:lpstr>PowerPoint Presentation</vt:lpstr>
      <vt:lpstr>Models Dashboard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483</cp:revision>
  <dcterms:created xsi:type="dcterms:W3CDTF">2022-06-15T10:53:02Z</dcterms:created>
  <dcterms:modified xsi:type="dcterms:W3CDTF">2022-06-15T17:44:31Z</dcterms:modified>
</cp:coreProperties>
</file>